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 varScale="1">
        <p:scale>
          <a:sx n="67" d="100"/>
          <a:sy n="67" d="100"/>
        </p:scale>
        <p:origin x="102" y="3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52E4A6E8-1D5E-466D-A285-2D14C9BE76A1}" type="datetimeFigureOut">
              <a:rPr lang="en-US" smtClean="0"/>
              <a:t>2/10/2015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6DCC4-14F8-4122-93A4-98CF30075DDF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34635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4A6E8-1D5E-466D-A285-2D14C9BE76A1}" type="datetimeFigureOut">
              <a:rPr lang="en-US" smtClean="0"/>
              <a:t>2/10/2015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6DCC4-14F8-4122-93A4-98CF30075D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6914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4A6E8-1D5E-466D-A285-2D14C9BE76A1}" type="datetimeFigureOut">
              <a:rPr lang="en-US" smtClean="0"/>
              <a:t>2/10/2015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6DCC4-14F8-4122-93A4-98CF30075DDF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516096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4A6E8-1D5E-466D-A285-2D14C9BE76A1}" type="datetimeFigureOut">
              <a:rPr lang="en-US" smtClean="0"/>
              <a:t>2/10/2015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6DCC4-14F8-4122-93A4-98CF30075D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82424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4A6E8-1D5E-466D-A285-2D14C9BE76A1}" type="datetimeFigureOut">
              <a:rPr lang="en-US" smtClean="0"/>
              <a:t>2/10/2015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6DCC4-14F8-4122-93A4-98CF30075DDF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540809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4A6E8-1D5E-466D-A285-2D14C9BE76A1}" type="datetimeFigureOut">
              <a:rPr lang="en-US" smtClean="0"/>
              <a:t>2/10/2015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6DCC4-14F8-4122-93A4-98CF30075D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8435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4A6E8-1D5E-466D-A285-2D14C9BE76A1}" type="datetimeFigureOut">
              <a:rPr lang="en-US" smtClean="0"/>
              <a:t>2/10/2015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6DCC4-14F8-4122-93A4-98CF30075D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62772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4A6E8-1D5E-466D-A285-2D14C9BE76A1}" type="datetimeFigureOut">
              <a:rPr lang="en-US" smtClean="0"/>
              <a:t>2/10/2015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6DCC4-14F8-4122-93A4-98CF30075D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59255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4A6E8-1D5E-466D-A285-2D14C9BE76A1}" type="datetimeFigureOut">
              <a:rPr lang="en-US" smtClean="0"/>
              <a:t>2/10/2015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6DCC4-14F8-4122-93A4-98CF30075D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35275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4A6E8-1D5E-466D-A285-2D14C9BE76A1}" type="datetimeFigureOut">
              <a:rPr lang="en-US" smtClean="0"/>
              <a:t>2/10/2015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6DCC4-14F8-4122-93A4-98CF30075D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0703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4A6E8-1D5E-466D-A285-2D14C9BE76A1}" type="datetimeFigureOut">
              <a:rPr lang="en-US" smtClean="0"/>
              <a:t>2/10/2015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6DCC4-14F8-4122-93A4-98CF30075DDF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788007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52E4A6E8-1D5E-466D-A285-2D14C9BE76A1}" type="datetimeFigureOut">
              <a:rPr lang="en-US" smtClean="0"/>
              <a:t>2/10/2015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F676DCC4-14F8-4122-93A4-98CF30075DDF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107418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Unit 1 Test Review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43999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Dealing with stress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Taking care of our bodies</a:t>
            </a:r>
            <a:br>
              <a:rPr lang="en-US" dirty="0" smtClean="0"/>
            </a:br>
            <a:r>
              <a:rPr lang="en-US" dirty="0" smtClean="0"/>
              <a:t>-eating healthy</a:t>
            </a:r>
            <a:br>
              <a:rPr lang="en-US" dirty="0" smtClean="0"/>
            </a:br>
            <a:r>
              <a:rPr lang="en-US" dirty="0" smtClean="0"/>
              <a:t>-getting enough sleep</a:t>
            </a:r>
            <a:br>
              <a:rPr lang="en-US" dirty="0" smtClean="0"/>
            </a:br>
            <a:r>
              <a:rPr lang="en-US" dirty="0" smtClean="0"/>
              <a:t>-exercising</a:t>
            </a:r>
          </a:p>
          <a:p>
            <a:r>
              <a:rPr lang="en-US" dirty="0" smtClean="0"/>
              <a:t>Asking for help when you need it</a:t>
            </a:r>
            <a:endParaRPr lang="en-US" dirty="0"/>
          </a:p>
          <a:p>
            <a:r>
              <a:rPr lang="en-US" dirty="0" smtClean="0"/>
              <a:t>Determine if stressor is within your control</a:t>
            </a:r>
          </a:p>
          <a:p>
            <a:r>
              <a:rPr lang="en-US" dirty="0" smtClean="0"/>
              <a:t>Medication: after a thorough physical and diagnostic evaluation, medication is often used in the treatment of depression and other mental disorders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81482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Sources of Help for Mental and Emotional Disorders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Parent or family member</a:t>
            </a:r>
          </a:p>
          <a:p>
            <a:r>
              <a:rPr lang="en-US" dirty="0" smtClean="0"/>
              <a:t>Mental Health professional</a:t>
            </a:r>
          </a:p>
          <a:p>
            <a:r>
              <a:rPr lang="en-US" dirty="0" smtClean="0"/>
              <a:t>School nurse</a:t>
            </a:r>
          </a:p>
          <a:p>
            <a:r>
              <a:rPr lang="en-US" dirty="0" smtClean="0"/>
              <a:t>Priest, minister, rabbi or other clergy member</a:t>
            </a:r>
          </a:p>
          <a:p>
            <a:r>
              <a:rPr lang="en-US" dirty="0" smtClean="0"/>
              <a:t>Teacher or school counselor</a:t>
            </a:r>
          </a:p>
          <a:p>
            <a:r>
              <a:rPr lang="en-US" dirty="0" smtClean="0"/>
              <a:t>Hot line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13596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Mental Disorders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Know definitions, symptoms and treatment methods of the following</a:t>
            </a:r>
          </a:p>
          <a:p>
            <a:endParaRPr lang="en-US" dirty="0" smtClean="0"/>
          </a:p>
          <a:p>
            <a:r>
              <a:rPr lang="en-US" dirty="0" smtClean="0"/>
              <a:t>General Anxiety Disorder</a:t>
            </a:r>
          </a:p>
          <a:p>
            <a:r>
              <a:rPr lang="en-US" dirty="0" smtClean="0"/>
              <a:t>Social Phobia</a:t>
            </a:r>
          </a:p>
          <a:p>
            <a:r>
              <a:rPr lang="en-US" dirty="0" smtClean="0"/>
              <a:t>Obsessive-Compulsive Disorder</a:t>
            </a:r>
          </a:p>
          <a:p>
            <a:r>
              <a:rPr lang="en-US" dirty="0" smtClean="0"/>
              <a:t>Post Traumatic Stress Disorder</a:t>
            </a:r>
          </a:p>
          <a:p>
            <a:r>
              <a:rPr lang="en-US" dirty="0" smtClean="0"/>
              <a:t>Panic Disorder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57023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Barriers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a barrier</a:t>
            </a:r>
          </a:p>
          <a:p>
            <a:endParaRPr lang="en-US" dirty="0"/>
          </a:p>
          <a:p>
            <a:r>
              <a:rPr lang="en-US" dirty="0" smtClean="0"/>
              <a:t>Barriers to seeking help for a mental disorder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76455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 Stages of Stress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Alarm Stage: Flight or Fight </a:t>
            </a:r>
            <a:br>
              <a:rPr lang="en-US" dirty="0" smtClean="0"/>
            </a:br>
            <a:r>
              <a:rPr lang="en-US" dirty="0" smtClean="0"/>
              <a:t>-Body realizes it is stressed- triggers physical reactions</a:t>
            </a:r>
            <a:br>
              <a:rPr lang="en-US" dirty="0" smtClean="0"/>
            </a:br>
            <a:r>
              <a:rPr lang="en-US" dirty="0" smtClean="0"/>
              <a:t>	-</a:t>
            </a:r>
            <a:r>
              <a:rPr lang="en-US" dirty="0" err="1" smtClean="0"/>
              <a:t>inc.</a:t>
            </a:r>
            <a:r>
              <a:rPr lang="en-US" dirty="0" smtClean="0"/>
              <a:t> blood pressure, </a:t>
            </a:r>
            <a:r>
              <a:rPr lang="en-US" dirty="0" err="1" smtClean="0"/>
              <a:t>inc.</a:t>
            </a:r>
            <a:r>
              <a:rPr lang="en-US" dirty="0" smtClean="0"/>
              <a:t> heart rate, </a:t>
            </a:r>
            <a:r>
              <a:rPr lang="en-US" dirty="0" err="1" smtClean="0"/>
              <a:t>inc.</a:t>
            </a:r>
            <a:r>
              <a:rPr lang="en-US" dirty="0" smtClean="0"/>
              <a:t> respiratory rate</a:t>
            </a:r>
          </a:p>
          <a:p>
            <a:r>
              <a:rPr lang="en-US" dirty="0" smtClean="0"/>
              <a:t>Resistance Stage: acts as an equalizer</a:t>
            </a:r>
            <a:br>
              <a:rPr lang="en-US" dirty="0" smtClean="0"/>
            </a:br>
            <a:r>
              <a:rPr lang="en-US" dirty="0" smtClean="0"/>
              <a:t>-brings body functions back to normal</a:t>
            </a:r>
          </a:p>
          <a:p>
            <a:r>
              <a:rPr lang="en-US" dirty="0" smtClean="0"/>
              <a:t>Exhaustion Stage: Body returns to normal if stress is removed.</a:t>
            </a:r>
            <a:br>
              <a:rPr lang="en-US" dirty="0" smtClean="0"/>
            </a:br>
            <a:r>
              <a:rPr lang="en-US" dirty="0" smtClean="0"/>
              <a:t>-Body returns to alarm stage if stress continues</a:t>
            </a:r>
            <a:br>
              <a:rPr lang="en-US" dirty="0" smtClean="0"/>
            </a:br>
            <a:r>
              <a:rPr lang="en-US" dirty="0" smtClean="0"/>
              <a:t>	-results in stress-related diseases: skin disorders, cardiovascular disorders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95366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Healthy Amounts of Stress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1" y="1825625"/>
            <a:ext cx="2796540" cy="4351338"/>
          </a:xfrm>
        </p:spPr>
        <p:txBody>
          <a:bodyPr/>
          <a:lstStyle/>
          <a:p>
            <a:r>
              <a:rPr lang="en-US" dirty="0" smtClean="0"/>
              <a:t>Stress acts as a motivator</a:t>
            </a:r>
          </a:p>
          <a:p>
            <a:r>
              <a:rPr lang="en-US" dirty="0" smtClean="0"/>
              <a:t>Too much stress can lead to mental illness such as anxiety or depression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40480" y="1993469"/>
            <a:ext cx="8017864" cy="4318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72251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Stressors in Modern World vs. before Modern Civilization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3912" y="1955229"/>
            <a:ext cx="5745480" cy="4351338"/>
          </a:xfrm>
        </p:spPr>
        <p:txBody>
          <a:bodyPr>
            <a:normAutofit/>
          </a:bodyPr>
          <a:lstStyle/>
          <a:p>
            <a:r>
              <a:rPr lang="en-US" sz="3200" dirty="0" smtClean="0"/>
              <a:t>Before Modern Civilization</a:t>
            </a:r>
            <a:br>
              <a:rPr lang="en-US" sz="3200" dirty="0" smtClean="0"/>
            </a:br>
            <a:r>
              <a:rPr lang="en-US" sz="3200" dirty="0" smtClean="0"/>
              <a:t>-need for food</a:t>
            </a:r>
            <a:br>
              <a:rPr lang="en-US" sz="3200" dirty="0" smtClean="0"/>
            </a:br>
            <a:r>
              <a:rPr lang="en-US" sz="3200" dirty="0" smtClean="0"/>
              <a:t>-need for water</a:t>
            </a:r>
            <a:br>
              <a:rPr lang="en-US" sz="3200" dirty="0" smtClean="0"/>
            </a:br>
            <a:r>
              <a:rPr lang="en-US" sz="3200" dirty="0" smtClean="0"/>
              <a:t>-need for shelter</a:t>
            </a:r>
            <a:br>
              <a:rPr lang="en-US" sz="3200" dirty="0" smtClean="0"/>
            </a:br>
            <a:r>
              <a:rPr lang="en-US" sz="3200" dirty="0" smtClean="0"/>
              <a:t>-successfully hunting and </a:t>
            </a:r>
            <a:br>
              <a:rPr lang="en-US" sz="3200" dirty="0" smtClean="0"/>
            </a:br>
            <a:r>
              <a:rPr lang="en-US" sz="3200" dirty="0" smtClean="0"/>
              <a:t>  gathering</a:t>
            </a:r>
            <a:br>
              <a:rPr lang="en-US" sz="3200" dirty="0" smtClean="0"/>
            </a:br>
            <a:r>
              <a:rPr lang="en-US" sz="3200" dirty="0" smtClean="0"/>
              <a:t>-surviving in constant threats in life</a:t>
            </a:r>
            <a:endParaRPr lang="en-US" sz="32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852475" y="1955229"/>
            <a:ext cx="574548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 smtClean="0"/>
              <a:t>Modern World</a:t>
            </a:r>
            <a:br>
              <a:rPr lang="en-US" sz="3200" dirty="0" smtClean="0"/>
            </a:br>
            <a:r>
              <a:rPr lang="en-US" sz="3200" dirty="0" smtClean="0"/>
              <a:t>-unemployment</a:t>
            </a:r>
            <a:br>
              <a:rPr lang="en-US" sz="3200" dirty="0" smtClean="0"/>
            </a:br>
            <a:r>
              <a:rPr lang="en-US" sz="3200" dirty="0" smtClean="0"/>
              <a:t>-financial difficulties</a:t>
            </a:r>
            <a:br>
              <a:rPr lang="en-US" sz="3200" dirty="0" smtClean="0"/>
            </a:br>
            <a:r>
              <a:rPr lang="en-US" sz="3200" dirty="0" smtClean="0"/>
              <a:t>-traffic</a:t>
            </a:r>
            <a:br>
              <a:rPr lang="en-US" sz="3200" dirty="0" smtClean="0"/>
            </a:br>
            <a:r>
              <a:rPr lang="en-US" sz="3200" dirty="0" smtClean="0"/>
              <a:t>-social frustrations</a:t>
            </a:r>
            <a:br>
              <a:rPr lang="en-US" sz="3200" dirty="0" smtClean="0"/>
            </a:br>
            <a:r>
              <a:rPr lang="en-US" sz="3200" dirty="0" smtClean="0"/>
              <a:t>-deadlines</a:t>
            </a:r>
            <a:br>
              <a:rPr lang="en-US" sz="3200" dirty="0" smtClean="0"/>
            </a:br>
            <a:r>
              <a:rPr lang="en-US" sz="3200" dirty="0" smtClean="0"/>
              <a:t>-homework</a:t>
            </a:r>
            <a:br>
              <a:rPr lang="en-US" sz="3200" dirty="0" smtClean="0"/>
            </a:br>
            <a:r>
              <a:rPr lang="en-US" sz="3200" dirty="0" smtClean="0"/>
              <a:t>-bills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6607756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Stress Management Today vs. Ancient Civilizations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2488" y="2084832"/>
            <a:ext cx="3985260" cy="4351338"/>
          </a:xfrm>
        </p:spPr>
        <p:txBody>
          <a:bodyPr>
            <a:normAutofit/>
          </a:bodyPr>
          <a:lstStyle/>
          <a:p>
            <a:r>
              <a:rPr lang="en-US" sz="3200" dirty="0" smtClean="0"/>
              <a:t>Ancient Civilizations</a:t>
            </a:r>
            <a:br>
              <a:rPr lang="en-US" sz="3200" dirty="0" smtClean="0"/>
            </a:br>
            <a:r>
              <a:rPr lang="en-US" sz="3200" dirty="0" smtClean="0"/>
              <a:t>-worship</a:t>
            </a:r>
            <a:br>
              <a:rPr lang="en-US" sz="3200" dirty="0" smtClean="0"/>
            </a:br>
            <a:r>
              <a:rPr lang="en-US" sz="3200" dirty="0" smtClean="0"/>
              <a:t>-hieroglyphics</a:t>
            </a:r>
            <a:br>
              <a:rPr lang="en-US" sz="3200" dirty="0" smtClean="0"/>
            </a:br>
            <a:r>
              <a:rPr lang="en-US" sz="3200" dirty="0" smtClean="0"/>
              <a:t>-constellations</a:t>
            </a:r>
            <a:br>
              <a:rPr lang="en-US" sz="3200" dirty="0" smtClean="0"/>
            </a:br>
            <a:r>
              <a:rPr lang="en-US" sz="3200" dirty="0" smtClean="0"/>
              <a:t>-finding meaning in</a:t>
            </a:r>
            <a:br>
              <a:rPr lang="en-US" sz="3200" dirty="0" smtClean="0"/>
            </a:br>
            <a:r>
              <a:rPr lang="en-US" sz="3200" dirty="0" smtClean="0"/>
              <a:t>  life</a:t>
            </a:r>
            <a:endParaRPr lang="en-US" sz="32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682740" y="1825625"/>
            <a:ext cx="3985260" cy="43513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 smtClean="0"/>
              <a:t>Today</a:t>
            </a:r>
            <a:br>
              <a:rPr lang="en-US" sz="3200" dirty="0" smtClean="0"/>
            </a:br>
            <a:r>
              <a:rPr lang="en-US" sz="3200" dirty="0" smtClean="0"/>
              <a:t>-eat</a:t>
            </a:r>
            <a:br>
              <a:rPr lang="en-US" sz="3200" dirty="0" smtClean="0"/>
            </a:br>
            <a:r>
              <a:rPr lang="en-US" sz="3200" dirty="0" smtClean="0"/>
              <a:t>-sleep</a:t>
            </a:r>
            <a:br>
              <a:rPr lang="en-US" sz="3200" dirty="0" smtClean="0"/>
            </a:br>
            <a:r>
              <a:rPr lang="en-US" sz="3200" dirty="0" smtClean="0"/>
              <a:t>-hurt self</a:t>
            </a:r>
            <a:br>
              <a:rPr lang="en-US" sz="3200" dirty="0" smtClean="0"/>
            </a:br>
            <a:r>
              <a:rPr lang="en-US" sz="3200" dirty="0" smtClean="0"/>
              <a:t>-prayer, meditation</a:t>
            </a:r>
            <a:br>
              <a:rPr lang="en-US" sz="3200" dirty="0" smtClean="0"/>
            </a:br>
            <a:r>
              <a:rPr lang="en-US" sz="3200" dirty="0" smtClean="0"/>
              <a:t>-medications</a:t>
            </a:r>
            <a:br>
              <a:rPr lang="en-US" sz="3200" dirty="0" smtClean="0"/>
            </a:br>
            <a:r>
              <a:rPr lang="en-US" sz="3200" dirty="0" smtClean="0"/>
              <a:t>-listening to music</a:t>
            </a:r>
            <a:br>
              <a:rPr lang="en-US" sz="3200" dirty="0" smtClean="0"/>
            </a:br>
            <a:r>
              <a:rPr lang="en-US" sz="3200" dirty="0" smtClean="0"/>
              <a:t>-smoking, drinking, drugs</a:t>
            </a:r>
          </a:p>
        </p:txBody>
      </p:sp>
    </p:spTree>
    <p:extLst>
      <p:ext uri="{BB962C8B-B14F-4D97-AF65-F5344CB8AC3E}">
        <p14:creationId xmlns:p14="http://schemas.microsoft.com/office/powerpoint/2010/main" val="17483581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anxiety?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An uneasy feeling or the act of worrying about what may happen</a:t>
            </a:r>
          </a:p>
          <a:p>
            <a:endParaRPr lang="en-US" sz="3200" dirty="0"/>
          </a:p>
          <a:p>
            <a:r>
              <a:rPr lang="en-US" sz="3200" dirty="0" smtClean="0"/>
              <a:t>What causes anxiety?</a:t>
            </a:r>
          </a:p>
          <a:p>
            <a:r>
              <a:rPr lang="en-US" sz="3200" dirty="0" smtClean="0"/>
              <a:t>What are symptoms of anxiety?</a:t>
            </a:r>
          </a:p>
          <a:p>
            <a:r>
              <a:rPr lang="en-US" sz="3200" dirty="0" smtClean="0"/>
              <a:t>What are effects of anxiety?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8985054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Depression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Prolonged feeling of helplessness, hopelessness, and sadness</a:t>
            </a:r>
          </a:p>
          <a:p>
            <a:endParaRPr lang="en-US" sz="3200" dirty="0"/>
          </a:p>
          <a:p>
            <a:r>
              <a:rPr lang="en-US" sz="3200" dirty="0" smtClean="0"/>
              <a:t>Is anxiety normal?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0697846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Tools to Reduce Stress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 able to know examples of tools to reduce stress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06307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Signs of excessive anxiety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Having feelings of fear or worry most of the time</a:t>
            </a:r>
          </a:p>
          <a:p>
            <a:r>
              <a:rPr lang="en-US" dirty="0" smtClean="0"/>
              <a:t>Being easily distracted and difficulty concentrating</a:t>
            </a:r>
          </a:p>
          <a:p>
            <a:r>
              <a:rPr lang="en-US" dirty="0" smtClean="0"/>
              <a:t>Have muscle tension and unable to relax</a:t>
            </a:r>
          </a:p>
          <a:p>
            <a:r>
              <a:rPr lang="en-US" dirty="0" smtClean="0"/>
              <a:t>Changes in appetite</a:t>
            </a:r>
          </a:p>
          <a:p>
            <a:r>
              <a:rPr lang="en-US" dirty="0" smtClean="0"/>
              <a:t>Difficulty falling asleep</a:t>
            </a:r>
          </a:p>
          <a:p>
            <a:r>
              <a:rPr lang="en-US" dirty="0" smtClean="0"/>
              <a:t>Experience physical problems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972316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18</TotalTime>
  <Words>234</Words>
  <Application>Microsoft Office PowerPoint</Application>
  <PresentationFormat>Widescreen</PresentationFormat>
  <Paragraphs>57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Tw Cen MT</vt:lpstr>
      <vt:lpstr>Tw Cen MT Condensed</vt:lpstr>
      <vt:lpstr>Wingdings 3</vt:lpstr>
      <vt:lpstr>Integral</vt:lpstr>
      <vt:lpstr>Unit 1 Test Review</vt:lpstr>
      <vt:lpstr>3 Stages of Stress</vt:lpstr>
      <vt:lpstr>Healthy Amounts of Stress</vt:lpstr>
      <vt:lpstr>Stressors in Modern World vs. before Modern Civilization</vt:lpstr>
      <vt:lpstr>Stress Management Today vs. Ancient Civilizations</vt:lpstr>
      <vt:lpstr>What is anxiety?</vt:lpstr>
      <vt:lpstr>Depression</vt:lpstr>
      <vt:lpstr>Tools to Reduce Stress</vt:lpstr>
      <vt:lpstr>Signs of excessive anxiety</vt:lpstr>
      <vt:lpstr>Dealing with stress</vt:lpstr>
      <vt:lpstr>Sources of Help for Mental and Emotional Disorders</vt:lpstr>
      <vt:lpstr>Mental Disorders</vt:lpstr>
      <vt:lpstr>Barriers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1 Test Review</dc:title>
  <dc:creator>Lockie, Kailyn V.</dc:creator>
  <cp:lastModifiedBy>Lockie, Kailyn V.</cp:lastModifiedBy>
  <cp:revision>10</cp:revision>
  <dcterms:created xsi:type="dcterms:W3CDTF">2015-02-10T23:02:34Z</dcterms:created>
  <dcterms:modified xsi:type="dcterms:W3CDTF">2015-02-10T23:21:04Z</dcterms:modified>
</cp:coreProperties>
</file>