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2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1F34-6AC1-40F5-BBFD-1E0CFE5C3698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6143-F059-41D0-9F31-31F972253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73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1F34-6AC1-40F5-BBFD-1E0CFE5C3698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6143-F059-41D0-9F31-31F972253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43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1F34-6AC1-40F5-BBFD-1E0CFE5C3698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6143-F059-41D0-9F31-31F972253F4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6960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1F34-6AC1-40F5-BBFD-1E0CFE5C3698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6143-F059-41D0-9F31-31F972253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15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1F34-6AC1-40F5-BBFD-1E0CFE5C3698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6143-F059-41D0-9F31-31F972253F4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7210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1F34-6AC1-40F5-BBFD-1E0CFE5C3698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6143-F059-41D0-9F31-31F972253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29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1F34-6AC1-40F5-BBFD-1E0CFE5C3698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6143-F059-41D0-9F31-31F972253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19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1F34-6AC1-40F5-BBFD-1E0CFE5C3698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6143-F059-41D0-9F31-31F972253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65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1F34-6AC1-40F5-BBFD-1E0CFE5C3698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6143-F059-41D0-9F31-31F972253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465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1F34-6AC1-40F5-BBFD-1E0CFE5C3698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6143-F059-41D0-9F31-31F972253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2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1F34-6AC1-40F5-BBFD-1E0CFE5C3698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6143-F059-41D0-9F31-31F972253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57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1F34-6AC1-40F5-BBFD-1E0CFE5C3698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6143-F059-41D0-9F31-31F972253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032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1F34-6AC1-40F5-BBFD-1E0CFE5C3698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6143-F059-41D0-9F31-31F972253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278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1F34-6AC1-40F5-BBFD-1E0CFE5C3698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6143-F059-41D0-9F31-31F972253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350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1F34-6AC1-40F5-BBFD-1E0CFE5C3698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6143-F059-41D0-9F31-31F972253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08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6143-F059-41D0-9F31-31F972253F4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1F34-6AC1-40F5-BBFD-1E0CFE5C3698}" type="datetimeFigureOut">
              <a:rPr lang="en-US" smtClean="0"/>
              <a:t>2/26/2016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021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41F34-6AC1-40F5-BBFD-1E0CFE5C3698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D966143-F059-41D0-9F31-31F972253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92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kahoot.it/#/?quizId=86aaed14-ff6d-42ed-967e-79e3f20b1eb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9.PCH.3 Understand necessary steps to prevent and respond to unintentional injury</a:t>
            </a:r>
          </a:p>
          <a:p>
            <a:r>
              <a:rPr lang="en-US" dirty="0" smtClean="0"/>
              <a:t>9.PCH.3.2 Analyze reports of injuries to determine how they might have been prevented and what first aid measures should be taken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15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73123"/>
          </a:xfrm>
        </p:spPr>
        <p:txBody>
          <a:bodyPr>
            <a:normAutofit/>
          </a:bodyPr>
          <a:lstStyle/>
          <a:p>
            <a:r>
              <a:rPr lang="en-US" dirty="0" smtClean="0"/>
              <a:t>After looking at the top causes of unintentional injuries, it is important to know how to help someone who has suffered some of these injuries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32385"/>
            <a:ext cx="10515600" cy="324457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What are some first aid skills you have learned previously?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9378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Aid Jig </a:t>
            </a:r>
            <a:r>
              <a:rPr lang="en-US" smtClean="0"/>
              <a:t>Saw </a:t>
            </a:r>
            <a:r>
              <a:rPr lang="en-US" dirty="0" err="1"/>
              <a:t>P</a:t>
            </a:r>
            <a:r>
              <a:rPr lang="en-US" smtClean="0"/>
              <a:t>g</a:t>
            </a:r>
            <a:r>
              <a:rPr lang="en-US" dirty="0" smtClean="0"/>
              <a:t>. 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You will be given a first aid notes sheet. You will become the expert</a:t>
            </a:r>
          </a:p>
          <a:p>
            <a:r>
              <a:rPr lang="en-US" sz="2400" dirty="0" smtClean="0"/>
              <a:t>After reading through, take notes on the first aid</a:t>
            </a:r>
          </a:p>
          <a:p>
            <a:r>
              <a:rPr lang="en-US" sz="2400" dirty="0" smtClean="0"/>
              <a:t>Next, find the rest of the jig saw and share your first aid with the other pieces. You will also listen and take notes from the other classmates.</a:t>
            </a:r>
          </a:p>
          <a:p>
            <a:endParaRPr lang="en-US" sz="2400" dirty="0"/>
          </a:p>
          <a:p>
            <a:r>
              <a:rPr lang="en-US" sz="2400" dirty="0" smtClean="0"/>
              <a:t>6 pieces total- Look for 5 other colors, or different numbers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076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Practice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Autofit/>
          </a:bodyPr>
          <a:lstStyle/>
          <a:p>
            <a:r>
              <a:rPr lang="en-US" sz="2400" dirty="0" smtClean="0"/>
              <a:t>Working with a partner, you will complete What’s going on here worksheet (</a:t>
            </a:r>
            <a:r>
              <a:rPr lang="en-US" sz="2400" dirty="0" err="1" smtClean="0"/>
              <a:t>pg</a:t>
            </a:r>
            <a:r>
              <a:rPr lang="en-US" sz="2400" dirty="0" smtClean="0"/>
              <a:t> 13). Your partner must have a different number scenario than you</a:t>
            </a:r>
          </a:p>
          <a:p>
            <a:endParaRPr lang="en-US" sz="2400" dirty="0"/>
          </a:p>
          <a:p>
            <a:r>
              <a:rPr lang="en-US" sz="2400" dirty="0" smtClean="0"/>
              <a:t>You will receive two injury scenarios. You will read the scenario and answer the questions on pg. 14- What’s Going On Here? </a:t>
            </a:r>
          </a:p>
          <a:p>
            <a:endParaRPr lang="en-US" sz="2400" dirty="0"/>
          </a:p>
          <a:p>
            <a:r>
              <a:rPr lang="en-US" sz="2400" dirty="0" smtClean="0"/>
              <a:t>Make sure to write which scenario number you have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601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Group members will share their scenarios</a:t>
            </a:r>
          </a:p>
          <a:p>
            <a:endParaRPr lang="en-US" sz="2000" dirty="0"/>
          </a:p>
          <a:p>
            <a:r>
              <a:rPr lang="en-US" sz="2000" dirty="0" smtClean="0"/>
              <a:t>After, I will read what happened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2094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Practice- Importance of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You will create a comic strip that will help other students recognize the importance of injury prevention to decrease injuries and deaths due to unintentional injuries</a:t>
            </a:r>
          </a:p>
          <a:p>
            <a:endParaRPr lang="en-US" sz="2400" dirty="0"/>
          </a:p>
          <a:p>
            <a:r>
              <a:rPr lang="en-US" sz="2400" dirty="0" smtClean="0"/>
              <a:t>Include the injury that you are preventing, and advice or stats.</a:t>
            </a:r>
          </a:p>
          <a:p>
            <a:r>
              <a:rPr lang="en-US" sz="2400" dirty="0" smtClean="0"/>
              <a:t>Make sure to help others recognize the importance of injury prevention. </a:t>
            </a:r>
          </a:p>
          <a:p>
            <a:r>
              <a:rPr lang="en-US" sz="2400" dirty="0" smtClean="0"/>
              <a:t>You may demonstrate an unintentional injury</a:t>
            </a:r>
          </a:p>
        </p:txBody>
      </p:sp>
    </p:spTree>
    <p:extLst>
      <p:ext uri="{BB962C8B-B14F-4D97-AF65-F5344CB8AC3E}">
        <p14:creationId xmlns:p14="http://schemas.microsoft.com/office/powerpoint/2010/main" val="356334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Notebook Organization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you have </a:t>
            </a:r>
            <a:r>
              <a:rPr lang="en-US" smtClean="0"/>
              <a:t>all </a:t>
            </a:r>
            <a:r>
              <a:rPr lang="en-US" smtClean="0"/>
              <a:t>16 </a:t>
            </a:r>
            <a:r>
              <a:rPr lang="en-US" dirty="0" smtClean="0"/>
              <a:t>sheets in your notebook and that your table of </a:t>
            </a:r>
            <a:r>
              <a:rPr lang="en-US" smtClean="0"/>
              <a:t>contents is up to date.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4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Notebook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Complete with a partner. Partners are responsible for filling this out correctly!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92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 of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Today, we are going to look at injury reports to determine how the injuries could have been prevented and what first aid measures should be taken with that injury.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592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Focus: Unintentional Injuries Vote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Using a smartphone or chrome book, log into the </a:t>
            </a:r>
            <a:r>
              <a:rPr lang="en-US" sz="2400" dirty="0" err="1" smtClean="0"/>
              <a:t>Kahoot</a:t>
            </a:r>
            <a:r>
              <a:rPr lang="en-US" sz="2400" dirty="0" smtClean="0"/>
              <a:t> Game</a:t>
            </a:r>
          </a:p>
          <a:p>
            <a:r>
              <a:rPr lang="en-US" sz="2400" dirty="0" smtClean="0">
                <a:hlinkClick r:id="rId2"/>
              </a:rPr>
              <a:t>https://play.kahoot.it/#/?quizId=86aaed14-ff6d-42ed-967e-79e3f20b1eb9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You must use your name to get credit- this is a classwork grade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790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What is your reaction to the class voting on these behaviors?</a:t>
            </a:r>
          </a:p>
          <a:p>
            <a:endParaRPr lang="en-US" sz="2400" dirty="0"/>
          </a:p>
          <a:p>
            <a:r>
              <a:rPr lang="en-US" sz="2400" dirty="0" smtClean="0"/>
              <a:t>Why do you think that the “healthiest behavior” did not always receive the most votes?</a:t>
            </a:r>
          </a:p>
          <a:p>
            <a:endParaRPr lang="en-US" sz="2400" dirty="0"/>
          </a:p>
          <a:p>
            <a:r>
              <a:rPr lang="en-US" sz="2400" dirty="0" smtClean="0"/>
              <a:t>What does that say about our attitudes toward avoiding unintentional injuries that are related to these health behaviors?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078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With a partner, answer the following (on pg.4- PCH notes- title: Unintentional Injuries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What kind of injuries could result from unintentional falls?</a:t>
            </a:r>
          </a:p>
          <a:p>
            <a:r>
              <a:rPr lang="en-US" sz="2400" dirty="0" smtClean="0"/>
              <a:t>What kind of injuries could result from motor vehicle or motorcycle accidents?</a:t>
            </a:r>
          </a:p>
          <a:p>
            <a:r>
              <a:rPr lang="en-US" sz="2400" dirty="0" smtClean="0"/>
              <a:t>What kind of injuries could result from riding bicycles, ATV’s, or mopeds?</a:t>
            </a:r>
          </a:p>
          <a:p>
            <a:r>
              <a:rPr lang="en-US" sz="2400" dirty="0" smtClean="0"/>
              <a:t>What kind of injuries can result from competitive or recreational sports, such as football, soccer, baseball, skiing, snowboarding?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5855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 about unintentional injuries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According to the Centers for Disease Control, in the United States, injuries, including all causes of unintentional and violence-related injuries combined, accounted for 51% of all deaths among persons ages 1-44 years of age.</a:t>
            </a:r>
          </a:p>
          <a:p>
            <a:endParaRPr lang="en-US" sz="2400" dirty="0"/>
          </a:p>
          <a:p>
            <a:r>
              <a:rPr lang="en-US" sz="2400" dirty="0" smtClean="0"/>
              <a:t>That is more deaths than non-communicable diseases and infectious diseases combined.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994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 about unintentional injuries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More than 180,000 deaths from injury each year- 1 person every 3 minutes</a:t>
            </a:r>
          </a:p>
          <a:p>
            <a:r>
              <a:rPr lang="en-US" sz="2400" dirty="0" smtClean="0"/>
              <a:t>Leading cause of death for people aged 1-44 in the US</a:t>
            </a:r>
          </a:p>
          <a:p>
            <a:r>
              <a:rPr lang="en-US" sz="2400" dirty="0" smtClean="0"/>
              <a:t>More than 2.8million people hospitalized with injury each year</a:t>
            </a:r>
          </a:p>
          <a:p>
            <a:r>
              <a:rPr lang="en-US" sz="2400" dirty="0" smtClean="0"/>
              <a:t>More than 29million people treated in the Emergency Department for injury each year</a:t>
            </a:r>
          </a:p>
          <a:p>
            <a:r>
              <a:rPr lang="en-US" sz="2400" dirty="0" smtClean="0"/>
              <a:t>More than $406 billion annually in medical costs and lost productivity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3239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 among young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For Americans aged 1-34, unintentional injuries claim more lives than any other cause</a:t>
            </a:r>
          </a:p>
          <a:p>
            <a:r>
              <a:rPr lang="en-US" sz="2800" dirty="0" smtClean="0"/>
              <a:t>For Americans aged 5-34, motor vehicle crashes are the leading cause of death, claiming 18,266 American deaths- stat consistent each year in the US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7366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Unintentional Injury Deaths </a:t>
            </a:r>
            <a:br>
              <a:rPr lang="en-US" dirty="0" smtClean="0"/>
            </a:br>
            <a:r>
              <a:rPr lang="en-US" dirty="0" smtClean="0"/>
              <a:t>ages 10-44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Unintentional motor vehicle crashes</a:t>
            </a:r>
          </a:p>
          <a:p>
            <a:r>
              <a:rPr lang="en-US" sz="2400" dirty="0" smtClean="0"/>
              <a:t>Unintentional poisoning</a:t>
            </a:r>
          </a:p>
          <a:p>
            <a:r>
              <a:rPr lang="en-US" sz="2400" dirty="0" smtClean="0"/>
              <a:t>Unintentional drowning</a:t>
            </a:r>
          </a:p>
          <a:p>
            <a:r>
              <a:rPr lang="en-US" sz="2400" dirty="0" smtClean="0"/>
              <a:t>Unintentional other land transport</a:t>
            </a:r>
          </a:p>
          <a:p>
            <a:r>
              <a:rPr lang="en-US" sz="2400" dirty="0" smtClean="0"/>
              <a:t>Unintentional fire/burns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753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580</TotalTime>
  <Words>702</Words>
  <Application>Microsoft Office PowerPoint</Application>
  <PresentationFormat>Widescreen</PresentationFormat>
  <Paragraphs>68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Facet</vt:lpstr>
      <vt:lpstr>Lesson 5</vt:lpstr>
      <vt:lpstr>Statement of Objectives</vt:lpstr>
      <vt:lpstr>Focus: Unintentional Injuries Vote Activity</vt:lpstr>
      <vt:lpstr>Discussion</vt:lpstr>
      <vt:lpstr>With a partner, answer the following (on pg.4- PCH notes- title: Unintentional Injuries</vt:lpstr>
      <vt:lpstr>Statistics about unintentional injuries</vt:lpstr>
      <vt:lpstr>Statistics about unintentional injuries</vt:lpstr>
      <vt:lpstr>Statistics among young people</vt:lpstr>
      <vt:lpstr>Top Unintentional Injury Deaths  ages 10-44</vt:lpstr>
      <vt:lpstr>After looking at the top causes of unintentional injuries, it is important to know how to help someone who has suffered some of these injuries</vt:lpstr>
      <vt:lpstr>First Aid Jig Saw Pg. 15</vt:lpstr>
      <vt:lpstr>Guided Practice </vt:lpstr>
      <vt:lpstr>Discussion</vt:lpstr>
      <vt:lpstr>Independent Practice- Importance of Prevention</vt:lpstr>
      <vt:lpstr>Notebook Organization </vt:lpstr>
      <vt:lpstr>Notebook Check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5</dc:title>
  <dc:creator>Lockie, Kailyn V.</dc:creator>
  <cp:lastModifiedBy>Lockie, Kailyn V.</cp:lastModifiedBy>
  <cp:revision>21</cp:revision>
  <dcterms:created xsi:type="dcterms:W3CDTF">2016-02-11T13:04:53Z</dcterms:created>
  <dcterms:modified xsi:type="dcterms:W3CDTF">2016-02-26T19:22:59Z</dcterms:modified>
</cp:coreProperties>
</file>