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2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2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94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9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9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3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8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B4C7D5-BC9F-41CF-A57E-7FC96F966C4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D5FE45-6803-4224-8A10-8F306F69623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5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586" y="394138"/>
            <a:ext cx="9564415" cy="2721687"/>
          </a:xfrm>
        </p:spPr>
        <p:txBody>
          <a:bodyPr>
            <a:normAutofit/>
          </a:bodyPr>
          <a:lstStyle/>
          <a:p>
            <a:r>
              <a:rPr lang="en-US" dirty="0" smtClean="0"/>
              <a:t>Lesson 4: Tattooing and Body Piercing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4172" y="4114799"/>
            <a:ext cx="3431628" cy="2743201"/>
          </a:xfrm>
        </p:spPr>
        <p:txBody>
          <a:bodyPr>
            <a:normAutofit/>
          </a:bodyPr>
          <a:lstStyle/>
          <a:p>
            <a:r>
              <a:rPr lang="en-US" dirty="0" smtClean="0"/>
              <a:t>9.PCH.2 Evaluate health information and products</a:t>
            </a:r>
          </a:p>
          <a:p>
            <a:r>
              <a:rPr lang="en-US" dirty="0" smtClean="0"/>
              <a:t>9.PCH.2.1 Critique the potential health and social consequences of body art(tattooing and body piercing)</a:t>
            </a:r>
            <a:endParaRPr lang="en-US" dirty="0"/>
          </a:p>
        </p:txBody>
      </p:sp>
      <p:pic>
        <p:nvPicPr>
          <p:cNvPr id="4" name="Picture 3" descr="tatto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939" y="4105094"/>
            <a:ext cx="2270599" cy="2594970"/>
          </a:xfrm>
          <a:prstGeom prst="rect">
            <a:avLst/>
          </a:prstGeom>
          <a:effectLst>
            <a:glow rad="101600">
              <a:schemeClr val="accent6">
                <a:lumMod val="75000"/>
                <a:alpha val="75000"/>
              </a:schemeClr>
            </a:glow>
          </a:effectLst>
        </p:spPr>
      </p:pic>
      <p:pic>
        <p:nvPicPr>
          <p:cNvPr id="5" name="Picture 4" descr="e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232" y="4114799"/>
            <a:ext cx="2724150" cy="2575560"/>
          </a:xfrm>
          <a:prstGeom prst="rect">
            <a:avLst/>
          </a:prstGeom>
          <a:effectLst>
            <a:glow rad="101600">
              <a:schemeClr val="accent6">
                <a:lumMod val="75000"/>
                <a:alpha val="7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82278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(Page 4:PCH Notes) Title: Tattooing and Body Piercing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8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are some current fashion trends that involve minor alternations to a part of the body? </a:t>
            </a:r>
          </a:p>
          <a:p>
            <a:r>
              <a:rPr lang="en-US" sz="2400" dirty="0" smtClean="0"/>
              <a:t>What trends are students attracted to?</a:t>
            </a:r>
          </a:p>
          <a:p>
            <a:r>
              <a:rPr lang="en-US" sz="2400" dirty="0" smtClean="0"/>
              <a:t>What trends do they think improve their appearance? </a:t>
            </a:r>
          </a:p>
          <a:p>
            <a:r>
              <a:rPr lang="en-US" sz="2400" dirty="0" smtClean="0"/>
              <a:t>Do celebrities, including sport starts, sometime influence our decisions?</a:t>
            </a:r>
          </a:p>
          <a:p>
            <a:r>
              <a:rPr lang="en-US" sz="2400" dirty="0" smtClean="0"/>
              <a:t>What would be some disadvantages to having tattoos as an adult?</a:t>
            </a:r>
          </a:p>
          <a:p>
            <a:r>
              <a:rPr lang="en-US" sz="2400" dirty="0" smtClean="0"/>
              <a:t>What are some disadvantages to having multiple body piercings, more than one in each ear, as you become an adult?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606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Tattooing and Body Piercing: Thinking Smart About Body Art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are some health consequences that an individual needs to consider when he/she considers getting a tattoo?</a:t>
            </a:r>
          </a:p>
          <a:p>
            <a:r>
              <a:rPr lang="en-US" sz="2400" dirty="0" smtClean="0"/>
              <a:t>What are some health consequences that an individual needs to consider when he/she considers getting multiple piercings?</a:t>
            </a:r>
          </a:p>
          <a:p>
            <a:r>
              <a:rPr lang="en-US" sz="2400" dirty="0" smtClean="0"/>
              <a:t>What are some social consequences that an individual needs to consider when he/she considers getting a tattoo or body piercings?</a:t>
            </a:r>
          </a:p>
          <a:p>
            <a:r>
              <a:rPr lang="en-US" sz="2400" dirty="0" smtClean="0"/>
              <a:t>How important are these social consequences to you?</a:t>
            </a:r>
          </a:p>
          <a:p>
            <a:r>
              <a:rPr lang="en-US" sz="2400" dirty="0" smtClean="0"/>
              <a:t>Will that change as you get older?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59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363" y="427560"/>
            <a:ext cx="9720072" cy="1499616"/>
          </a:xfrm>
        </p:spPr>
        <p:txBody>
          <a:bodyPr/>
          <a:lstStyle/>
          <a:p>
            <a:r>
              <a:rPr lang="en-US" dirty="0" smtClean="0"/>
              <a:t>Think Smart About Body </a:t>
            </a:r>
            <a:r>
              <a:rPr lang="en-US" dirty="0" smtClean="0"/>
              <a:t>Art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7176"/>
            <a:ext cx="10515600" cy="4713923"/>
          </a:xfrm>
        </p:spPr>
        <p:txBody>
          <a:bodyPr>
            <a:normAutofit/>
          </a:bodyPr>
          <a:lstStyle/>
          <a:p>
            <a:r>
              <a:rPr lang="en-US" sz="2400" dirty="0"/>
              <a:t>What factors need to be considered when selecting this form of body art?</a:t>
            </a:r>
          </a:p>
          <a:p>
            <a:r>
              <a:rPr lang="en-US" sz="2400" dirty="0"/>
              <a:t>What precautions and information should an individual find out before making the decision to get a tattoo or body piercing?</a:t>
            </a:r>
          </a:p>
          <a:p>
            <a:r>
              <a:rPr lang="en-US" sz="2400" dirty="0"/>
              <a:t>What is involved in getting a tattoo or having a body piercing done? Describe how each is done.</a:t>
            </a:r>
          </a:p>
          <a:p>
            <a:r>
              <a:rPr lang="en-US" sz="2400" dirty="0"/>
              <a:t>What are the benefits of engaging in this activity?</a:t>
            </a:r>
          </a:p>
          <a:p>
            <a:r>
              <a:rPr lang="en-US" sz="2400" dirty="0"/>
              <a:t>What are the short term and long term health risks?</a:t>
            </a:r>
          </a:p>
          <a:p>
            <a:r>
              <a:rPr lang="en-US" sz="2400" dirty="0"/>
              <a:t>Why do people engage in these activities? What is the attraction? </a:t>
            </a:r>
          </a:p>
        </p:txBody>
      </p:sp>
    </p:spTree>
    <p:extLst>
      <p:ext uri="{BB962C8B-B14F-4D97-AF65-F5344CB8AC3E}">
        <p14:creationId xmlns:p14="http://schemas.microsoft.com/office/powerpoint/2010/main" val="284844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a tattoo? Think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435" y="1720693"/>
            <a:ext cx="10515600" cy="47400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Infections or blood-borne diseases such as Hepatitis B or C, Tetanus, and HIV/AIDS from equipment and needles that were not sterile</a:t>
            </a:r>
          </a:p>
          <a:p>
            <a:r>
              <a:rPr lang="en-US" sz="2400" dirty="0" smtClean="0"/>
              <a:t>Allergic reactions to tattoo pigments</a:t>
            </a:r>
          </a:p>
          <a:p>
            <a:r>
              <a:rPr lang="en-US" sz="2400" dirty="0" smtClean="0"/>
              <a:t>MRI complications</a:t>
            </a:r>
          </a:p>
          <a:p>
            <a:r>
              <a:rPr lang="en-US" sz="2400" dirty="0" smtClean="0"/>
              <a:t>Unwanted scar tissue may form when getting or removing a tattoo</a:t>
            </a:r>
          </a:p>
          <a:p>
            <a:r>
              <a:rPr lang="en-US" sz="2400" dirty="0" smtClean="0"/>
              <a:t>Keloids-Red, raised scarring caused by excessive tissue repair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Granulomas – These small knots or 	bumps may form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around material </a:t>
            </a:r>
            <a:r>
              <a:rPr lang="en-US" altLang="en-US" sz="2400" dirty="0">
                <a:ea typeface="ＭＳ Ｐゴシック" panose="020B0600070205080204" pitchFamily="34" charset="-128"/>
              </a:rPr>
              <a:t>that the body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perceives as </a:t>
            </a:r>
            <a:r>
              <a:rPr lang="en-US" altLang="en-US" sz="2400" dirty="0">
                <a:ea typeface="ＭＳ Ｐゴシック" panose="020B0600070205080204" pitchFamily="34" charset="-128"/>
              </a:rPr>
              <a:t>foreign, such as particles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of tattoo pigment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 Dissatisfaction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–Tattoo </a:t>
            </a:r>
            <a:r>
              <a:rPr lang="en-US" altLang="en-US" sz="2400" dirty="0">
                <a:ea typeface="ＭＳ Ｐゴシック" panose="020B0600070205080204" pitchFamily="34" charset="-128"/>
              </a:rPr>
              <a:t>removal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is difficult </a:t>
            </a:r>
            <a:r>
              <a:rPr lang="en-US" altLang="en-US" sz="2400" dirty="0">
                <a:ea typeface="ＭＳ Ｐゴシック" panose="020B0600070205080204" pitchFamily="34" charset="-128"/>
              </a:rPr>
              <a:t>and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painful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 People with certain kinds of tattoos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are </a:t>
            </a:r>
            <a:r>
              <a:rPr lang="en-US" altLang="en-US" sz="2400" dirty="0">
                <a:ea typeface="ＭＳ Ｐゴシック" panose="020B0600070205080204" pitchFamily="34" charset="-128"/>
              </a:rPr>
              <a:t>not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eligible </a:t>
            </a:r>
            <a:r>
              <a:rPr lang="en-US" altLang="en-US" sz="2400" dirty="0">
                <a:ea typeface="ＭＳ Ｐゴシック" panose="020B0600070205080204" pitchFamily="34" charset="-128"/>
              </a:rPr>
              <a:t>for enlistment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sz="2400" dirty="0">
                <a:ea typeface="ＭＳ Ｐゴシック" panose="020B0600070205080204" pitchFamily="34" charset="-128"/>
              </a:rPr>
              <a:t>the military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595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Health Results of Body Piercing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Blood-borne disease such as Hepatitis, Tetanus, and HIV/AIDS</a:t>
            </a:r>
          </a:p>
          <a:p>
            <a:r>
              <a:rPr lang="en-US" sz="2400" dirty="0" smtClean="0"/>
              <a:t>Allergic reactions to the metal in the jewelry</a:t>
            </a:r>
          </a:p>
          <a:p>
            <a:r>
              <a:rPr lang="en-US" sz="2400" dirty="0" smtClean="0"/>
              <a:t>Skin infections</a:t>
            </a:r>
          </a:p>
          <a:p>
            <a:r>
              <a:rPr lang="en-US" sz="2400" dirty="0" smtClean="0"/>
              <a:t>Scars and Keloids</a:t>
            </a:r>
          </a:p>
          <a:p>
            <a:r>
              <a:rPr lang="en-US" sz="2400" dirty="0" smtClean="0"/>
              <a:t>Nerve damage- loss of feeling in area surrounding piercing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292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Piercings can…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47"/>
            <a:ext cx="10515600" cy="47139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Interfere with speech, chewing or swallowing</a:t>
            </a:r>
          </a:p>
          <a:p>
            <a:r>
              <a:rPr lang="en-US" sz="2400" dirty="0" smtClean="0"/>
              <a:t>Cause excessive drooling</a:t>
            </a:r>
          </a:p>
          <a:p>
            <a:r>
              <a:rPr lang="en-US" sz="2400" dirty="0" smtClean="0"/>
              <a:t>Result in infection, pain and swelling</a:t>
            </a:r>
          </a:p>
          <a:p>
            <a:r>
              <a:rPr lang="en-US" sz="2400" dirty="0" smtClean="0"/>
              <a:t>Cause chipped or cracked teeth</a:t>
            </a:r>
          </a:p>
          <a:p>
            <a:r>
              <a:rPr lang="en-US" sz="2400" dirty="0" smtClean="0"/>
              <a:t>Result in injuries to the gums</a:t>
            </a:r>
          </a:p>
          <a:p>
            <a:r>
              <a:rPr lang="en-US" sz="2400" dirty="0" smtClean="0"/>
              <a:t>Cause damage to fillings</a:t>
            </a:r>
          </a:p>
          <a:p>
            <a:r>
              <a:rPr lang="en-US" sz="2400" dirty="0" smtClean="0"/>
              <a:t>Increase saliva flow</a:t>
            </a:r>
          </a:p>
          <a:p>
            <a:r>
              <a:rPr lang="en-US" sz="2400" dirty="0" smtClean="0"/>
              <a:t>Result in hypersensitivity to metals</a:t>
            </a:r>
          </a:p>
          <a:p>
            <a:r>
              <a:rPr lang="en-US" sz="2400" dirty="0" smtClean="0"/>
              <a:t>Cause scar tissue and nerve damage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520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Body Art Interview</a:t>
            </a:r>
          </a:p>
          <a:p>
            <a:r>
              <a:rPr lang="en-US" sz="3200" dirty="0" smtClean="0"/>
              <a:t>Interview one student in the class to gather their views on piercing and tattoos</a:t>
            </a:r>
          </a:p>
          <a:p>
            <a:r>
              <a:rPr lang="en-US" sz="3200" dirty="0" smtClean="0"/>
              <a:t>For homework, you will gather information from an adult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72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most important thing you learned about tattooing and body piercing?</a:t>
            </a:r>
          </a:p>
          <a:p>
            <a:r>
              <a:rPr lang="en-US" dirty="0" smtClean="0"/>
              <a:t>Based on what you have learned in this lesson, would you get a tattoo or body piercing now or when you get older? Give reasons to support </a:t>
            </a:r>
            <a:r>
              <a:rPr lang="en-US" smtClean="0"/>
              <a:t>your ideas.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1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228</TotalTime>
  <Words>527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Tw Cen MT</vt:lpstr>
      <vt:lpstr>Tw Cen MT Condensed</vt:lpstr>
      <vt:lpstr>Wingdings 3</vt:lpstr>
      <vt:lpstr>Integral</vt:lpstr>
      <vt:lpstr>Lesson 4: Tattooing and Body Piercing</vt:lpstr>
      <vt:lpstr>Warm Up (Page 4:PCH Notes) Title: Tattooing and Body Piercing</vt:lpstr>
      <vt:lpstr>Tattooing and Body Piercing: Thinking Smart About Body Art Video</vt:lpstr>
      <vt:lpstr>Think Smart About Body Art Article</vt:lpstr>
      <vt:lpstr>Want a tattoo? Think First</vt:lpstr>
      <vt:lpstr>Possible Health Results of Body Piercing</vt:lpstr>
      <vt:lpstr>Oral Piercings can…</vt:lpstr>
      <vt:lpstr>Independent Practice</vt:lpstr>
      <vt:lpstr>Closure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4: Tattooing and Body Piercing</dc:title>
  <dc:creator>Lockie, Kailyn V.</dc:creator>
  <cp:lastModifiedBy>Lockie, Kailyn V.</cp:lastModifiedBy>
  <cp:revision>11</cp:revision>
  <dcterms:created xsi:type="dcterms:W3CDTF">2016-02-03T13:30:48Z</dcterms:created>
  <dcterms:modified xsi:type="dcterms:W3CDTF">2016-02-05T12:51:16Z</dcterms:modified>
</cp:coreProperties>
</file>