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74067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294869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03488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1933810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4376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4071800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1829646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59043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221998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5666E-D689-40B2-9D60-7107E4D642A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357119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55666E-D689-40B2-9D60-7107E4D642AB}"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4139449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55666E-D689-40B2-9D60-7107E4D642AB}"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382252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55666E-D689-40B2-9D60-7107E4D642AB}"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156724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5666E-D689-40B2-9D60-7107E4D642AB}"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390192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5666E-D689-40B2-9D60-7107E4D642AB}"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2648430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5666E-D689-40B2-9D60-7107E4D642AB}"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A89FF-607A-465E-B87E-4D1D9C055414}" type="slidenum">
              <a:rPr lang="en-US" smtClean="0"/>
              <a:t>‹#›</a:t>
            </a:fld>
            <a:endParaRPr lang="en-US"/>
          </a:p>
        </p:txBody>
      </p:sp>
    </p:spTree>
    <p:extLst>
      <p:ext uri="{BB962C8B-B14F-4D97-AF65-F5344CB8AC3E}">
        <p14:creationId xmlns:p14="http://schemas.microsoft.com/office/powerpoint/2010/main" val="290136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55666E-D689-40B2-9D60-7107E4D642AB}" type="datetimeFigureOut">
              <a:rPr lang="en-US" smtClean="0"/>
              <a:t>2/5/2016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6A89FF-607A-465E-B87E-4D1D9C055414}" type="slidenum">
              <a:rPr lang="en-US" smtClean="0"/>
              <a:t>‹#›</a:t>
            </a:fld>
            <a:endParaRPr lang="en-US"/>
          </a:p>
        </p:txBody>
      </p:sp>
    </p:spTree>
    <p:extLst>
      <p:ext uri="{BB962C8B-B14F-4D97-AF65-F5344CB8AC3E}">
        <p14:creationId xmlns:p14="http://schemas.microsoft.com/office/powerpoint/2010/main" val="1813983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 PCH</a:t>
            </a:r>
            <a:endParaRPr lang="en-US" dirty="0"/>
          </a:p>
        </p:txBody>
      </p:sp>
      <p:sp>
        <p:nvSpPr>
          <p:cNvPr id="3" name="Subtitle 2"/>
          <p:cNvSpPr>
            <a:spLocks noGrp="1"/>
          </p:cNvSpPr>
          <p:nvPr>
            <p:ph type="subTitle" idx="1"/>
          </p:nvPr>
        </p:nvSpPr>
        <p:spPr/>
        <p:txBody>
          <a:bodyPr>
            <a:normAutofit lnSpcReduction="10000"/>
          </a:bodyPr>
          <a:lstStyle/>
          <a:p>
            <a:r>
              <a:rPr lang="en-US" dirty="0" smtClean="0"/>
              <a:t>9.PCH.1 Analyze wellness, disease prevention, and recognition of symptoms</a:t>
            </a:r>
            <a:br>
              <a:rPr lang="en-US" dirty="0" smtClean="0"/>
            </a:br>
            <a:r>
              <a:rPr lang="en-US" dirty="0" smtClean="0"/>
              <a:t>9.PCH1.3 Explain the procedures for health screenings, check ups, and other early detection measures in terms of their  health-related benefits</a:t>
            </a:r>
            <a:endParaRPr lang="en-US" dirty="0"/>
          </a:p>
        </p:txBody>
      </p:sp>
    </p:spTree>
    <p:extLst>
      <p:ext uri="{BB962C8B-B14F-4D97-AF65-F5344CB8AC3E}">
        <p14:creationId xmlns:p14="http://schemas.microsoft.com/office/powerpoint/2010/main" val="2827984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a:t>
            </a:r>
            <a:endParaRPr lang="en-US" dirty="0"/>
          </a:p>
        </p:txBody>
      </p:sp>
      <p:sp>
        <p:nvSpPr>
          <p:cNvPr id="3" name="Content Placeholder 2"/>
          <p:cNvSpPr>
            <a:spLocks noGrp="1"/>
          </p:cNvSpPr>
          <p:nvPr>
            <p:ph idx="1"/>
          </p:nvPr>
        </p:nvSpPr>
        <p:spPr/>
        <p:txBody>
          <a:bodyPr>
            <a:normAutofit/>
          </a:bodyPr>
          <a:lstStyle/>
          <a:p>
            <a:r>
              <a:rPr lang="en-US" sz="3600" dirty="0" err="1" smtClean="0"/>
              <a:t>Whatcha</a:t>
            </a:r>
            <a:r>
              <a:rPr lang="en-US" sz="3600" dirty="0" smtClean="0"/>
              <a:t> Going to Say Worksheet pg. </a:t>
            </a:r>
            <a:r>
              <a:rPr lang="en-US" sz="3600" dirty="0" smtClean="0"/>
              <a:t>7</a:t>
            </a:r>
          </a:p>
          <a:p>
            <a:r>
              <a:rPr lang="en-US" sz="3600" dirty="0" smtClean="0"/>
              <a:t>You are turning in page 7 at the end of class for </a:t>
            </a:r>
            <a:r>
              <a:rPr lang="en-US" sz="3600" smtClean="0"/>
              <a:t>a classwork grade</a:t>
            </a:r>
            <a:endParaRPr lang="en-US" sz="3600" dirty="0" smtClean="0"/>
          </a:p>
          <a:p>
            <a:endParaRPr lang="en-US" sz="3600" dirty="0"/>
          </a:p>
        </p:txBody>
      </p:sp>
    </p:spTree>
    <p:extLst>
      <p:ext uri="{BB962C8B-B14F-4D97-AF65-F5344CB8AC3E}">
        <p14:creationId xmlns:p14="http://schemas.microsoft.com/office/powerpoint/2010/main" val="1584871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Objectives</a:t>
            </a:r>
            <a:endParaRPr lang="en-US" dirty="0"/>
          </a:p>
        </p:txBody>
      </p:sp>
      <p:sp>
        <p:nvSpPr>
          <p:cNvPr id="3" name="Content Placeholder 2"/>
          <p:cNvSpPr>
            <a:spLocks noGrp="1"/>
          </p:cNvSpPr>
          <p:nvPr>
            <p:ph idx="1"/>
          </p:nvPr>
        </p:nvSpPr>
        <p:spPr/>
        <p:txBody>
          <a:bodyPr>
            <a:normAutofit/>
          </a:bodyPr>
          <a:lstStyle/>
          <a:p>
            <a:r>
              <a:rPr lang="en-US" sz="2000" dirty="0" smtClean="0"/>
              <a:t>In healthful living education, we have studied various health risks. Usually we focus on the primary prevention of risks. That is, what we do in the first place to keep from becoming ill or injured.</a:t>
            </a:r>
            <a:br>
              <a:rPr lang="en-US" sz="2000" dirty="0" smtClean="0"/>
            </a:br>
            <a:endParaRPr lang="en-US" sz="2000" dirty="0" smtClean="0"/>
          </a:p>
          <a:p>
            <a:r>
              <a:rPr lang="en-US" sz="2000" dirty="0" smtClean="0"/>
              <a:t>Secondary control is early detection and that practice will be the basis of today’s lesson. </a:t>
            </a:r>
          </a:p>
          <a:p>
            <a:endParaRPr lang="en-US" sz="2000" dirty="0"/>
          </a:p>
          <a:p>
            <a:r>
              <a:rPr lang="en-US" sz="2000" dirty="0" smtClean="0"/>
              <a:t>By the end of the class, we will know the importance of medical examinations and self-examination to detect conditions early and improve effectiveness of intervention.</a:t>
            </a:r>
            <a:endParaRPr lang="en-US" sz="2000" dirty="0"/>
          </a:p>
        </p:txBody>
      </p:sp>
    </p:spTree>
    <p:extLst>
      <p:ext uri="{BB962C8B-B14F-4D97-AF65-F5344CB8AC3E}">
        <p14:creationId xmlns:p14="http://schemas.microsoft.com/office/powerpoint/2010/main" val="3044528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r>
              <a:rPr lang="en-US" sz="2800" dirty="0" smtClean="0"/>
              <a:t>How many of you have heard about someone who “waited too late” to go to the doctor?</a:t>
            </a:r>
          </a:p>
          <a:p>
            <a:r>
              <a:rPr lang="en-US" sz="2800" dirty="0" smtClean="0"/>
              <a:t>What do you think that means?</a:t>
            </a:r>
          </a:p>
          <a:p>
            <a:r>
              <a:rPr lang="en-US" sz="2800" dirty="0" smtClean="0"/>
              <a:t>With which diseases could someone wait too long and not get the care needed to save their lives? </a:t>
            </a:r>
            <a:endParaRPr lang="en-US" sz="2800" dirty="0"/>
          </a:p>
        </p:txBody>
      </p:sp>
    </p:spTree>
    <p:extLst>
      <p:ext uri="{BB962C8B-B14F-4D97-AF65-F5344CB8AC3E}">
        <p14:creationId xmlns:p14="http://schemas.microsoft.com/office/powerpoint/2010/main" val="969772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Levels of Disease and Injury </a:t>
            </a:r>
            <a:r>
              <a:rPr lang="en-US" dirty="0" smtClean="0"/>
              <a:t>Control</a:t>
            </a:r>
            <a:br>
              <a:rPr lang="en-US" dirty="0" smtClean="0"/>
            </a:br>
            <a:r>
              <a:rPr lang="en-US" dirty="0" smtClean="0"/>
              <a:t>Page 8: Write Definitions:</a:t>
            </a:r>
            <a:endParaRPr lang="en-US" dirty="0"/>
          </a:p>
        </p:txBody>
      </p:sp>
      <p:sp>
        <p:nvSpPr>
          <p:cNvPr id="3" name="Content Placeholder 2"/>
          <p:cNvSpPr>
            <a:spLocks noGrp="1"/>
          </p:cNvSpPr>
          <p:nvPr>
            <p:ph idx="1"/>
          </p:nvPr>
        </p:nvSpPr>
        <p:spPr/>
        <p:txBody>
          <a:bodyPr>
            <a:normAutofit/>
          </a:bodyPr>
          <a:lstStyle/>
          <a:p>
            <a:r>
              <a:rPr lang="en-US" sz="2800" dirty="0" smtClean="0"/>
              <a:t>Primary Prevention: eating nutritiously, exercising regularly, and avoiding harmful substances, such as tobacco.</a:t>
            </a:r>
          </a:p>
          <a:p>
            <a:r>
              <a:rPr lang="en-US" sz="2800" dirty="0" smtClean="0"/>
              <a:t>Secondary control- early detection methods, such as medical exams and self-examinations</a:t>
            </a:r>
          </a:p>
          <a:p>
            <a:r>
              <a:rPr lang="en-US" sz="2800" dirty="0" smtClean="0"/>
              <a:t>Tertiary- treatment level</a:t>
            </a:r>
            <a:endParaRPr lang="en-US" sz="2800" dirty="0"/>
          </a:p>
        </p:txBody>
      </p:sp>
    </p:spTree>
    <p:extLst>
      <p:ext uri="{BB962C8B-B14F-4D97-AF65-F5344CB8AC3E}">
        <p14:creationId xmlns:p14="http://schemas.microsoft.com/office/powerpoint/2010/main" val="2109216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Different Practices</a:t>
            </a:r>
            <a:endParaRPr lang="en-US" dirty="0"/>
          </a:p>
        </p:txBody>
      </p:sp>
      <p:sp>
        <p:nvSpPr>
          <p:cNvPr id="3" name="Content Placeholder 2"/>
          <p:cNvSpPr>
            <a:spLocks noGrp="1"/>
          </p:cNvSpPr>
          <p:nvPr>
            <p:ph idx="1"/>
          </p:nvPr>
        </p:nvSpPr>
        <p:spPr/>
        <p:txBody>
          <a:bodyPr>
            <a:normAutofit/>
          </a:bodyPr>
          <a:lstStyle/>
          <a:p>
            <a:r>
              <a:rPr lang="en-US" sz="2400" dirty="0" smtClean="0"/>
              <a:t>We will see if we can distinguish between practices that are primary prevention, early detection and treatment(tertiary). </a:t>
            </a:r>
          </a:p>
          <a:p>
            <a:endParaRPr lang="en-US" sz="2400" dirty="0" smtClean="0"/>
          </a:p>
          <a:p>
            <a:r>
              <a:rPr lang="en-US" sz="2400" dirty="0" smtClean="0"/>
              <a:t>On Page 8 (Levels of Prevention), add a chart, similar to no risk, possible risk, and high risk, with three columns</a:t>
            </a:r>
          </a:p>
          <a:p>
            <a:r>
              <a:rPr lang="en-US" sz="2400" dirty="0" smtClean="0"/>
              <a:t>Label the three columns:</a:t>
            </a:r>
            <a:br>
              <a:rPr lang="en-US" sz="2400" dirty="0" smtClean="0"/>
            </a:br>
            <a:r>
              <a:rPr lang="en-US" sz="2400" dirty="0" smtClean="0"/>
              <a:t>Primary Prevention 	Early detection	Treatment (Tertiary)</a:t>
            </a:r>
            <a:endParaRPr lang="en-US" sz="2400" dirty="0"/>
          </a:p>
        </p:txBody>
      </p:sp>
    </p:spTree>
    <p:extLst>
      <p:ext uri="{BB962C8B-B14F-4D97-AF65-F5344CB8AC3E}">
        <p14:creationId xmlns:p14="http://schemas.microsoft.com/office/powerpoint/2010/main" val="1582597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a:t>
            </a:r>
            <a:endParaRPr lang="en-US" dirty="0"/>
          </a:p>
        </p:txBody>
      </p:sp>
      <p:sp>
        <p:nvSpPr>
          <p:cNvPr id="3" name="Content Placeholder 2"/>
          <p:cNvSpPr>
            <a:spLocks noGrp="1"/>
          </p:cNvSpPr>
          <p:nvPr>
            <p:ph idx="1"/>
          </p:nvPr>
        </p:nvSpPr>
        <p:spPr>
          <a:xfrm>
            <a:off x="838200" y="1825625"/>
            <a:ext cx="5956738" cy="4351338"/>
          </a:xfrm>
        </p:spPr>
        <p:txBody>
          <a:bodyPr>
            <a:normAutofit/>
          </a:bodyPr>
          <a:lstStyle/>
          <a:p>
            <a:r>
              <a:rPr lang="en-US" sz="2400" dirty="0" smtClean="0"/>
              <a:t>Exercising 2-3 times a week</a:t>
            </a:r>
          </a:p>
          <a:p>
            <a:r>
              <a:rPr lang="en-US" sz="2400" dirty="0" smtClean="0"/>
              <a:t>Chemotherapy</a:t>
            </a:r>
          </a:p>
          <a:p>
            <a:r>
              <a:rPr lang="en-US" sz="2400" dirty="0" smtClean="0"/>
              <a:t>Having a cancerous tumor removed</a:t>
            </a:r>
          </a:p>
          <a:p>
            <a:r>
              <a:rPr lang="en-US" sz="2400" dirty="0" smtClean="0"/>
              <a:t>Getting a physical examination</a:t>
            </a:r>
          </a:p>
          <a:p>
            <a:r>
              <a:rPr lang="en-US" sz="2400" dirty="0" smtClean="0"/>
              <a:t>Eating breakfast</a:t>
            </a:r>
          </a:p>
          <a:p>
            <a:r>
              <a:rPr lang="en-US" sz="2400" dirty="0" smtClean="0"/>
              <a:t>Getting 7-8 hours of sleep each night</a:t>
            </a:r>
          </a:p>
          <a:p>
            <a:r>
              <a:rPr lang="en-US" sz="2400" dirty="0" smtClean="0"/>
              <a:t>Having a chest X-Ray</a:t>
            </a:r>
          </a:p>
          <a:p>
            <a:r>
              <a:rPr lang="en-US" sz="2400" dirty="0" smtClean="0"/>
              <a:t>Having blood cholesterol level checked</a:t>
            </a:r>
            <a:endParaRPr lang="en-US" sz="2400" dirty="0"/>
          </a:p>
        </p:txBody>
      </p:sp>
      <p:sp>
        <p:nvSpPr>
          <p:cNvPr id="4" name="TextBox 3"/>
          <p:cNvSpPr txBox="1"/>
          <p:nvPr/>
        </p:nvSpPr>
        <p:spPr>
          <a:xfrm>
            <a:off x="6794938" y="1930400"/>
            <a:ext cx="4635062"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1">
                    <a:lumMod val="75000"/>
                    <a:lumOff val="25000"/>
                  </a:schemeClr>
                </a:solidFill>
              </a:rPr>
              <a:t>Applying a cast to a broken bone</a:t>
            </a:r>
          </a:p>
          <a:p>
            <a:pPr marL="285750" indent="-285750">
              <a:buFont typeface="Arial" panose="020B0604020202020204" pitchFamily="34" charset="0"/>
              <a:buChar char="•"/>
            </a:pPr>
            <a:r>
              <a:rPr lang="en-US" sz="2400" dirty="0" smtClean="0">
                <a:solidFill>
                  <a:schemeClr val="tx1">
                    <a:lumMod val="75000"/>
                    <a:lumOff val="25000"/>
                  </a:schemeClr>
                </a:solidFill>
              </a:rPr>
              <a:t>Applying direct pressure for bleeding</a:t>
            </a:r>
          </a:p>
          <a:p>
            <a:pPr marL="285750" indent="-285750">
              <a:buFont typeface="Arial" panose="020B0604020202020204" pitchFamily="34" charset="0"/>
              <a:buChar char="•"/>
            </a:pPr>
            <a:r>
              <a:rPr lang="en-US" sz="2400" dirty="0" smtClean="0">
                <a:solidFill>
                  <a:schemeClr val="tx1">
                    <a:lumMod val="75000"/>
                    <a:lumOff val="25000"/>
                  </a:schemeClr>
                </a:solidFill>
              </a:rPr>
              <a:t>CPR</a:t>
            </a:r>
          </a:p>
          <a:p>
            <a:pPr marL="285750" indent="-285750">
              <a:buFont typeface="Arial" panose="020B0604020202020204" pitchFamily="34" charset="0"/>
              <a:buChar char="•"/>
            </a:pPr>
            <a:r>
              <a:rPr lang="en-US" sz="2400" dirty="0" smtClean="0">
                <a:solidFill>
                  <a:schemeClr val="tx1">
                    <a:lumMod val="75000"/>
                    <a:lumOff val="25000"/>
                  </a:schemeClr>
                </a:solidFill>
              </a:rPr>
              <a:t>Noticing one of the 7 warning signs of cancer</a:t>
            </a:r>
          </a:p>
          <a:p>
            <a:pPr marL="285750" indent="-285750">
              <a:buFont typeface="Arial" panose="020B0604020202020204" pitchFamily="34" charset="0"/>
              <a:buChar char="•"/>
            </a:pPr>
            <a:r>
              <a:rPr lang="en-US" sz="2400" dirty="0" smtClean="0">
                <a:solidFill>
                  <a:schemeClr val="tx1">
                    <a:lumMod val="75000"/>
                    <a:lumOff val="25000"/>
                  </a:schemeClr>
                </a:solidFill>
              </a:rPr>
              <a:t>Using sunscreen</a:t>
            </a:r>
          </a:p>
          <a:p>
            <a:endParaRPr lang="en-US" sz="2400" dirty="0">
              <a:solidFill>
                <a:schemeClr val="tx1">
                  <a:lumMod val="75000"/>
                  <a:lumOff val="25000"/>
                </a:schemeClr>
              </a:solidFill>
            </a:endParaRPr>
          </a:p>
        </p:txBody>
      </p:sp>
    </p:spTree>
    <p:extLst>
      <p:ext uri="{BB962C8B-B14F-4D97-AF65-F5344CB8AC3E}">
        <p14:creationId xmlns:p14="http://schemas.microsoft.com/office/powerpoint/2010/main" val="316087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Young Athlete, Unsung Hero, Fights </a:t>
            </a:r>
            <a:r>
              <a:rPr lang="en-US" dirty="0" smtClean="0"/>
              <a:t>Melanoma: Answer on PCH notes. (do not write the question)</a:t>
            </a:r>
            <a:endParaRPr lang="en-US" dirty="0"/>
          </a:p>
        </p:txBody>
      </p:sp>
      <p:sp>
        <p:nvSpPr>
          <p:cNvPr id="3" name="Content Placeholder 2"/>
          <p:cNvSpPr>
            <a:spLocks noGrp="1"/>
          </p:cNvSpPr>
          <p:nvPr>
            <p:ph idx="1"/>
          </p:nvPr>
        </p:nvSpPr>
        <p:spPr/>
        <p:txBody>
          <a:bodyPr/>
          <a:lstStyle/>
          <a:p>
            <a:r>
              <a:rPr lang="en-US" dirty="0" smtClean="0"/>
              <a:t>How was the cancer first discovered?</a:t>
            </a:r>
          </a:p>
          <a:p>
            <a:r>
              <a:rPr lang="en-US" dirty="0" smtClean="0"/>
              <a:t>If you were Brian’s mother, would you have done anything differently when first seeing his mole?</a:t>
            </a:r>
            <a:endParaRPr lang="en-US" dirty="0"/>
          </a:p>
          <a:p>
            <a:endParaRPr lang="en-US" dirty="0" smtClean="0"/>
          </a:p>
          <a:p>
            <a:r>
              <a:rPr lang="en-US" dirty="0" smtClean="0"/>
              <a:t>Why is early detection important? </a:t>
            </a:r>
            <a:endParaRPr lang="en-US" dirty="0"/>
          </a:p>
          <a:p>
            <a:r>
              <a:rPr lang="en-US" dirty="0" smtClean="0"/>
              <a:t>With which diseased could someone wait too long and not get the care needed to save their lives? </a:t>
            </a:r>
          </a:p>
        </p:txBody>
      </p:sp>
    </p:spTree>
    <p:extLst>
      <p:ext uri="{BB962C8B-B14F-4D97-AF65-F5344CB8AC3E}">
        <p14:creationId xmlns:p14="http://schemas.microsoft.com/office/powerpoint/2010/main" val="167689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Cancer Society’s 7 Warning Signs of </a:t>
            </a:r>
            <a:r>
              <a:rPr lang="en-US" dirty="0" smtClean="0"/>
              <a:t>Cancer- Write on back of pg.8</a:t>
            </a:r>
            <a:endParaRPr lang="en-US" dirty="0"/>
          </a:p>
        </p:txBody>
      </p:sp>
      <p:sp>
        <p:nvSpPr>
          <p:cNvPr id="3" name="Content Placeholder 2"/>
          <p:cNvSpPr>
            <a:spLocks noGrp="1"/>
          </p:cNvSpPr>
          <p:nvPr>
            <p:ph idx="1"/>
          </p:nvPr>
        </p:nvSpPr>
        <p:spPr/>
        <p:txBody>
          <a:bodyPr>
            <a:normAutofit/>
          </a:bodyPr>
          <a:lstStyle/>
          <a:p>
            <a:r>
              <a:rPr lang="en-US" sz="2800" dirty="0" smtClean="0"/>
              <a:t>1. Change in bowel or bladder habits</a:t>
            </a:r>
          </a:p>
          <a:p>
            <a:r>
              <a:rPr lang="en-US" sz="2800" dirty="0" smtClean="0"/>
              <a:t>2. A sore that does not heal</a:t>
            </a:r>
          </a:p>
          <a:p>
            <a:r>
              <a:rPr lang="en-US" sz="2800" dirty="0" smtClean="0"/>
              <a:t>3. Unusual bleeding  or discharge</a:t>
            </a:r>
          </a:p>
          <a:p>
            <a:r>
              <a:rPr lang="en-US" sz="2800" dirty="0" smtClean="0"/>
              <a:t>4. Thickening or lump in breast or elsewhere</a:t>
            </a:r>
          </a:p>
          <a:p>
            <a:r>
              <a:rPr lang="en-US" sz="2800" dirty="0" smtClean="0"/>
              <a:t>5. Indigestion or difficulty in swallowing</a:t>
            </a:r>
          </a:p>
          <a:p>
            <a:r>
              <a:rPr lang="en-US" sz="2800" dirty="0" smtClean="0"/>
              <a:t>6. Obvious change in wart or mole</a:t>
            </a:r>
          </a:p>
          <a:p>
            <a:r>
              <a:rPr lang="en-US" sz="2800" dirty="0" smtClean="0"/>
              <a:t>7. Nagging cough or hoarseness</a:t>
            </a:r>
          </a:p>
          <a:p>
            <a:pPr marL="0" indent="0">
              <a:buNone/>
            </a:pPr>
            <a:endParaRPr lang="en-US" sz="2800" dirty="0"/>
          </a:p>
        </p:txBody>
      </p:sp>
    </p:spTree>
    <p:extLst>
      <p:ext uri="{BB962C8B-B14F-4D97-AF65-F5344CB8AC3E}">
        <p14:creationId xmlns:p14="http://schemas.microsoft.com/office/powerpoint/2010/main" val="3058080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It Now! Poem: Answer these questions on page 7</a:t>
            </a:r>
            <a:endParaRPr lang="en-US" dirty="0"/>
          </a:p>
        </p:txBody>
      </p:sp>
      <p:sp>
        <p:nvSpPr>
          <p:cNvPr id="3" name="Content Placeholder 2"/>
          <p:cNvSpPr>
            <a:spLocks noGrp="1"/>
          </p:cNvSpPr>
          <p:nvPr>
            <p:ph idx="1"/>
          </p:nvPr>
        </p:nvSpPr>
        <p:spPr/>
        <p:txBody>
          <a:bodyPr>
            <a:noAutofit/>
          </a:bodyPr>
          <a:lstStyle/>
          <a:p>
            <a:r>
              <a:rPr lang="en-US" sz="3200" dirty="0" smtClean="0"/>
              <a:t>Why does the author of the poem believe procrastination is normal?</a:t>
            </a:r>
          </a:p>
          <a:p>
            <a:r>
              <a:rPr lang="en-US" sz="3200" dirty="0" smtClean="0"/>
              <a:t>When people experience symptoms, what are they hoping for?</a:t>
            </a:r>
          </a:p>
          <a:p>
            <a:r>
              <a:rPr lang="en-US" sz="3200" dirty="0" smtClean="0"/>
              <a:t>Whose help and advice should we seek if we notice a symptom?</a:t>
            </a:r>
          </a:p>
          <a:p>
            <a:pPr marL="0" indent="0">
              <a:buNone/>
            </a:pPr>
            <a:r>
              <a:rPr lang="en-US" sz="3200" dirty="0" smtClean="0"/>
              <a:t> </a:t>
            </a:r>
            <a:endParaRPr lang="en-US" sz="3200" dirty="0"/>
          </a:p>
        </p:txBody>
      </p:sp>
    </p:spTree>
    <p:extLst>
      <p:ext uri="{BB962C8B-B14F-4D97-AF65-F5344CB8AC3E}">
        <p14:creationId xmlns:p14="http://schemas.microsoft.com/office/powerpoint/2010/main" val="29856664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85</TotalTime>
  <Words>466</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Lesson 3 PCH</vt:lpstr>
      <vt:lpstr>Statement of Objectives</vt:lpstr>
      <vt:lpstr>Review</vt:lpstr>
      <vt:lpstr>3 Levels of Disease and Injury Control Page 8: Write Definitions:</vt:lpstr>
      <vt:lpstr>Matching Different Practices</vt:lpstr>
      <vt:lpstr>Matching</vt:lpstr>
      <vt:lpstr>Young Athlete, Unsung Hero, Fights Melanoma: Answer on PCH notes. (do not write the question)</vt:lpstr>
      <vt:lpstr>American Cancer Society’s 7 Warning Signs of Cancer- Write on back of pg.8</vt:lpstr>
      <vt:lpstr>Do It Now! Poem: Answer these questions on page 7</vt:lpstr>
      <vt:lpstr>Independent Practice</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 PCH</dc:title>
  <dc:creator>Lockie, Kailyn V.</dc:creator>
  <cp:lastModifiedBy>Lockie, Kailyn V.</cp:lastModifiedBy>
  <cp:revision>13</cp:revision>
  <dcterms:created xsi:type="dcterms:W3CDTF">2016-02-01T13:04:57Z</dcterms:created>
  <dcterms:modified xsi:type="dcterms:W3CDTF">2016-02-05T13:19:23Z</dcterms:modified>
</cp:coreProperties>
</file>