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57" r:id="rId7"/>
    <p:sldId id="258" r:id="rId8"/>
    <p:sldId id="259" r:id="rId9"/>
    <p:sldId id="260" r:id="rId10"/>
    <p:sldId id="266" r:id="rId11"/>
    <p:sldId id="262" r:id="rId12"/>
    <p:sldId id="263" r:id="rId13"/>
    <p:sldId id="264" r:id="rId14"/>
    <p:sldId id="265" r:id="rId15"/>
    <p:sldId id="261"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1" d="100"/>
          <a:sy n="81" d="100"/>
        </p:scale>
        <p:origin x="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53C3E-C15E-F941-A46D-FA12A858DA6E}"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95C783FD-CBF5-2F47-898E-952BC48EE6D4}">
      <dgm:prSet phldrT="[Text]"/>
      <dgm:spPr/>
      <dgm:t>
        <a:bodyPr/>
        <a:lstStyle/>
        <a:p>
          <a:r>
            <a:rPr lang="en-US" dirty="0" smtClean="0"/>
            <a:t>What’s the problem?</a:t>
          </a:r>
          <a:endParaRPr lang="en-US" dirty="0"/>
        </a:p>
      </dgm:t>
    </dgm:pt>
    <dgm:pt modelId="{30A46A7C-5CF2-EB45-A408-2BA6C13F1B51}" type="parTrans" cxnId="{B713F58F-29ED-E446-9846-A001D4193C95}">
      <dgm:prSet/>
      <dgm:spPr/>
      <dgm:t>
        <a:bodyPr/>
        <a:lstStyle/>
        <a:p>
          <a:endParaRPr lang="en-US"/>
        </a:p>
      </dgm:t>
    </dgm:pt>
    <dgm:pt modelId="{8BFE63C7-1AE1-4A44-8EF9-33F2AC8E64F2}" type="sibTrans" cxnId="{B713F58F-29ED-E446-9846-A001D4193C95}">
      <dgm:prSet/>
      <dgm:spPr/>
      <dgm:t>
        <a:bodyPr/>
        <a:lstStyle/>
        <a:p>
          <a:endParaRPr lang="en-US"/>
        </a:p>
      </dgm:t>
    </dgm:pt>
    <dgm:pt modelId="{3ACE113C-AA04-B24C-AF2E-F297923DF82C}" type="asst">
      <dgm:prSet phldrT="[Text]"/>
      <dgm:spPr/>
      <dgm:t>
        <a:bodyPr/>
        <a:lstStyle/>
        <a:p>
          <a:r>
            <a:rPr lang="en-US" dirty="0" smtClean="0"/>
            <a:t>What information do I need?</a:t>
          </a:r>
          <a:endParaRPr lang="en-US" dirty="0"/>
        </a:p>
      </dgm:t>
    </dgm:pt>
    <dgm:pt modelId="{0CC2FA6E-74D8-EA4F-83B5-E7123732B186}" type="parTrans" cxnId="{AADC6DEE-4FA9-7746-BFFD-34F05935B95D}">
      <dgm:prSet/>
      <dgm:spPr/>
      <dgm:t>
        <a:bodyPr/>
        <a:lstStyle/>
        <a:p>
          <a:endParaRPr lang="en-US"/>
        </a:p>
      </dgm:t>
    </dgm:pt>
    <dgm:pt modelId="{07F9D224-945A-174A-99D8-6E0B5F4F443E}" type="sibTrans" cxnId="{AADC6DEE-4FA9-7746-BFFD-34F05935B95D}">
      <dgm:prSet/>
      <dgm:spPr/>
      <dgm:t>
        <a:bodyPr/>
        <a:lstStyle/>
        <a:p>
          <a:endParaRPr lang="en-US"/>
        </a:p>
      </dgm:t>
    </dgm:pt>
    <dgm:pt modelId="{B4D4D088-5807-6144-96C1-7BE7484F1A1E}">
      <dgm:prSet phldrT="[Text]"/>
      <dgm:spPr/>
      <dgm:t>
        <a:bodyPr/>
        <a:lstStyle/>
        <a:p>
          <a:r>
            <a:rPr lang="en-US" dirty="0" smtClean="0"/>
            <a:t>Choice A</a:t>
          </a:r>
          <a:endParaRPr lang="en-US" dirty="0"/>
        </a:p>
      </dgm:t>
    </dgm:pt>
    <dgm:pt modelId="{0B1E628A-8ED3-124B-9AE3-CE19B154CAD6}" type="parTrans" cxnId="{37159070-6EFB-C440-98EC-FBEDFE5C90FB}">
      <dgm:prSet/>
      <dgm:spPr/>
      <dgm:t>
        <a:bodyPr/>
        <a:lstStyle/>
        <a:p>
          <a:endParaRPr lang="en-US"/>
        </a:p>
      </dgm:t>
    </dgm:pt>
    <dgm:pt modelId="{879C5330-7624-0044-95E1-409FB0752C68}" type="sibTrans" cxnId="{37159070-6EFB-C440-98EC-FBEDFE5C90FB}">
      <dgm:prSet/>
      <dgm:spPr/>
      <dgm:t>
        <a:bodyPr/>
        <a:lstStyle/>
        <a:p>
          <a:endParaRPr lang="en-US"/>
        </a:p>
      </dgm:t>
    </dgm:pt>
    <dgm:pt modelId="{BDAB314F-F269-7448-A558-B6CFCE1F3FB7}">
      <dgm:prSet phldrT="[Text]"/>
      <dgm:spPr/>
      <dgm:t>
        <a:bodyPr/>
        <a:lstStyle/>
        <a:p>
          <a:r>
            <a:rPr lang="en-US" smtClean="0"/>
            <a:t>Choice B</a:t>
          </a:r>
          <a:endParaRPr lang="en-US"/>
        </a:p>
      </dgm:t>
    </dgm:pt>
    <dgm:pt modelId="{A96471B0-54C0-4C4E-9631-8225636EBDAA}" type="parTrans" cxnId="{4F557694-29E3-BE48-852F-05EFD2BE441D}">
      <dgm:prSet/>
      <dgm:spPr/>
      <dgm:t>
        <a:bodyPr/>
        <a:lstStyle/>
        <a:p>
          <a:endParaRPr lang="en-US"/>
        </a:p>
      </dgm:t>
    </dgm:pt>
    <dgm:pt modelId="{E3B36C14-E4EB-EF48-8F7D-5EF34C2AC87A}" type="sibTrans" cxnId="{4F557694-29E3-BE48-852F-05EFD2BE441D}">
      <dgm:prSet/>
      <dgm:spPr/>
      <dgm:t>
        <a:bodyPr/>
        <a:lstStyle/>
        <a:p>
          <a:endParaRPr lang="en-US"/>
        </a:p>
      </dgm:t>
    </dgm:pt>
    <dgm:pt modelId="{FE635295-DC73-5C4F-A23B-9CD6FDDF06F3}">
      <dgm:prSet phldrT="[Text]"/>
      <dgm:spPr/>
      <dgm:t>
        <a:bodyPr/>
        <a:lstStyle/>
        <a:p>
          <a:r>
            <a:rPr lang="en-US" dirty="0" smtClean="0"/>
            <a:t>Choice C</a:t>
          </a:r>
          <a:endParaRPr lang="en-US" dirty="0"/>
        </a:p>
      </dgm:t>
    </dgm:pt>
    <dgm:pt modelId="{CB43B726-37D8-EA4F-824A-1267878A31BA}" type="parTrans" cxnId="{2BEF7771-69FA-8445-BEC7-D7A1FF92C882}">
      <dgm:prSet/>
      <dgm:spPr/>
      <dgm:t>
        <a:bodyPr/>
        <a:lstStyle/>
        <a:p>
          <a:endParaRPr lang="en-US"/>
        </a:p>
      </dgm:t>
    </dgm:pt>
    <dgm:pt modelId="{82C18265-2314-D04C-9917-308FDA78FAE8}" type="sibTrans" cxnId="{2BEF7771-69FA-8445-BEC7-D7A1FF92C882}">
      <dgm:prSet/>
      <dgm:spPr/>
      <dgm:t>
        <a:bodyPr/>
        <a:lstStyle/>
        <a:p>
          <a:endParaRPr lang="en-US"/>
        </a:p>
      </dgm:t>
    </dgm:pt>
    <dgm:pt modelId="{36632109-DD3F-1742-A860-960D67C46328}" type="pres">
      <dgm:prSet presAssocID="{A9553C3E-C15E-F941-A46D-FA12A858DA6E}" presName="hierChild1" presStyleCnt="0">
        <dgm:presLayoutVars>
          <dgm:orgChart val="1"/>
          <dgm:chPref val="1"/>
          <dgm:dir/>
          <dgm:animOne val="branch"/>
          <dgm:animLvl val="lvl"/>
          <dgm:resizeHandles/>
        </dgm:presLayoutVars>
      </dgm:prSet>
      <dgm:spPr/>
      <dgm:t>
        <a:bodyPr/>
        <a:lstStyle/>
        <a:p>
          <a:endParaRPr lang="en-US"/>
        </a:p>
      </dgm:t>
    </dgm:pt>
    <dgm:pt modelId="{924A56D1-00FE-E842-8952-A9006BC994EC}" type="pres">
      <dgm:prSet presAssocID="{95C783FD-CBF5-2F47-898E-952BC48EE6D4}" presName="hierRoot1" presStyleCnt="0">
        <dgm:presLayoutVars>
          <dgm:hierBranch val="init"/>
        </dgm:presLayoutVars>
      </dgm:prSet>
      <dgm:spPr/>
    </dgm:pt>
    <dgm:pt modelId="{36BB56B8-19E2-8845-B247-C9E4C13DC900}" type="pres">
      <dgm:prSet presAssocID="{95C783FD-CBF5-2F47-898E-952BC48EE6D4}" presName="rootComposite1" presStyleCnt="0"/>
      <dgm:spPr/>
    </dgm:pt>
    <dgm:pt modelId="{E64A6534-0A34-5245-B28B-B24F84F68A19}" type="pres">
      <dgm:prSet presAssocID="{95C783FD-CBF5-2F47-898E-952BC48EE6D4}" presName="rootText1" presStyleLbl="node0" presStyleIdx="0" presStyleCnt="1">
        <dgm:presLayoutVars>
          <dgm:chMax/>
          <dgm:chPref val="3"/>
        </dgm:presLayoutVars>
      </dgm:prSet>
      <dgm:spPr/>
      <dgm:t>
        <a:bodyPr/>
        <a:lstStyle/>
        <a:p>
          <a:endParaRPr lang="en-US"/>
        </a:p>
      </dgm:t>
    </dgm:pt>
    <dgm:pt modelId="{22EE6D98-3197-9349-B506-45C8376F0CA4}" type="pres">
      <dgm:prSet presAssocID="{95C783FD-CBF5-2F47-898E-952BC48EE6D4}" presName="titleText1" presStyleLbl="fgAcc0" presStyleIdx="0" presStyleCnt="1">
        <dgm:presLayoutVars>
          <dgm:chMax val="0"/>
          <dgm:chPref val="0"/>
        </dgm:presLayoutVars>
      </dgm:prSet>
      <dgm:spPr/>
      <dgm:t>
        <a:bodyPr/>
        <a:lstStyle/>
        <a:p>
          <a:endParaRPr lang="en-US"/>
        </a:p>
      </dgm:t>
    </dgm:pt>
    <dgm:pt modelId="{6150F319-254A-214A-8FCB-C88F67D097BC}" type="pres">
      <dgm:prSet presAssocID="{95C783FD-CBF5-2F47-898E-952BC48EE6D4}" presName="rootConnector1" presStyleLbl="node1" presStyleIdx="0" presStyleCnt="3"/>
      <dgm:spPr/>
      <dgm:t>
        <a:bodyPr/>
        <a:lstStyle/>
        <a:p>
          <a:endParaRPr lang="en-US"/>
        </a:p>
      </dgm:t>
    </dgm:pt>
    <dgm:pt modelId="{E8BCD178-523D-D34B-AFF3-7E0CAAD1D1DF}" type="pres">
      <dgm:prSet presAssocID="{95C783FD-CBF5-2F47-898E-952BC48EE6D4}" presName="hierChild2" presStyleCnt="0"/>
      <dgm:spPr/>
    </dgm:pt>
    <dgm:pt modelId="{A02F7523-5D74-D94B-A227-C472F49A56DA}" type="pres">
      <dgm:prSet presAssocID="{0B1E628A-8ED3-124B-9AE3-CE19B154CAD6}" presName="Name37" presStyleLbl="parChTrans1D2" presStyleIdx="0" presStyleCnt="4"/>
      <dgm:spPr/>
      <dgm:t>
        <a:bodyPr/>
        <a:lstStyle/>
        <a:p>
          <a:endParaRPr lang="en-US"/>
        </a:p>
      </dgm:t>
    </dgm:pt>
    <dgm:pt modelId="{24B0CCA5-810A-F846-A0F2-8971F6CA5E86}" type="pres">
      <dgm:prSet presAssocID="{B4D4D088-5807-6144-96C1-7BE7484F1A1E}" presName="hierRoot2" presStyleCnt="0">
        <dgm:presLayoutVars>
          <dgm:hierBranch val="init"/>
        </dgm:presLayoutVars>
      </dgm:prSet>
      <dgm:spPr/>
    </dgm:pt>
    <dgm:pt modelId="{88DFAC96-36B2-BC4E-B559-F7753E9B3918}" type="pres">
      <dgm:prSet presAssocID="{B4D4D088-5807-6144-96C1-7BE7484F1A1E}" presName="rootComposite" presStyleCnt="0"/>
      <dgm:spPr/>
    </dgm:pt>
    <dgm:pt modelId="{48DE850F-7DAA-9944-A55B-4AD21C66E6BA}" type="pres">
      <dgm:prSet presAssocID="{B4D4D088-5807-6144-96C1-7BE7484F1A1E}" presName="rootText" presStyleLbl="node1" presStyleIdx="0" presStyleCnt="3">
        <dgm:presLayoutVars>
          <dgm:chMax/>
          <dgm:chPref val="3"/>
        </dgm:presLayoutVars>
      </dgm:prSet>
      <dgm:spPr/>
      <dgm:t>
        <a:bodyPr/>
        <a:lstStyle/>
        <a:p>
          <a:endParaRPr lang="en-US"/>
        </a:p>
      </dgm:t>
    </dgm:pt>
    <dgm:pt modelId="{8F28DD8D-B11F-924E-8763-689534BE1002}" type="pres">
      <dgm:prSet presAssocID="{B4D4D088-5807-6144-96C1-7BE7484F1A1E}" presName="titleText2" presStyleLbl="fgAcc1" presStyleIdx="0" presStyleCnt="3">
        <dgm:presLayoutVars>
          <dgm:chMax val="0"/>
          <dgm:chPref val="0"/>
        </dgm:presLayoutVars>
      </dgm:prSet>
      <dgm:spPr/>
      <dgm:t>
        <a:bodyPr/>
        <a:lstStyle/>
        <a:p>
          <a:endParaRPr lang="en-US"/>
        </a:p>
      </dgm:t>
    </dgm:pt>
    <dgm:pt modelId="{1786D9EB-4878-1F41-AF62-7E5F82EEC97A}" type="pres">
      <dgm:prSet presAssocID="{B4D4D088-5807-6144-96C1-7BE7484F1A1E}" presName="rootConnector" presStyleLbl="node2" presStyleIdx="0" presStyleCnt="0"/>
      <dgm:spPr/>
      <dgm:t>
        <a:bodyPr/>
        <a:lstStyle/>
        <a:p>
          <a:endParaRPr lang="en-US"/>
        </a:p>
      </dgm:t>
    </dgm:pt>
    <dgm:pt modelId="{9FA3EBAF-AAE1-2D49-B7DB-1552CA00AFB6}" type="pres">
      <dgm:prSet presAssocID="{B4D4D088-5807-6144-96C1-7BE7484F1A1E}" presName="hierChild4" presStyleCnt="0"/>
      <dgm:spPr/>
    </dgm:pt>
    <dgm:pt modelId="{45315596-C26A-B946-B307-399D77AA67DF}" type="pres">
      <dgm:prSet presAssocID="{B4D4D088-5807-6144-96C1-7BE7484F1A1E}" presName="hierChild5" presStyleCnt="0"/>
      <dgm:spPr/>
    </dgm:pt>
    <dgm:pt modelId="{5A7F4475-3372-F148-889E-940EDBE6116E}" type="pres">
      <dgm:prSet presAssocID="{A96471B0-54C0-4C4E-9631-8225636EBDAA}" presName="Name37" presStyleLbl="parChTrans1D2" presStyleIdx="1" presStyleCnt="4"/>
      <dgm:spPr/>
      <dgm:t>
        <a:bodyPr/>
        <a:lstStyle/>
        <a:p>
          <a:endParaRPr lang="en-US"/>
        </a:p>
      </dgm:t>
    </dgm:pt>
    <dgm:pt modelId="{C9074EAE-ECD9-0448-8F9F-7AF9A5FDBC34}" type="pres">
      <dgm:prSet presAssocID="{BDAB314F-F269-7448-A558-B6CFCE1F3FB7}" presName="hierRoot2" presStyleCnt="0">
        <dgm:presLayoutVars>
          <dgm:hierBranch val="init"/>
        </dgm:presLayoutVars>
      </dgm:prSet>
      <dgm:spPr/>
    </dgm:pt>
    <dgm:pt modelId="{EB901E31-27F0-B240-9403-4376D7D4D54A}" type="pres">
      <dgm:prSet presAssocID="{BDAB314F-F269-7448-A558-B6CFCE1F3FB7}" presName="rootComposite" presStyleCnt="0"/>
      <dgm:spPr/>
    </dgm:pt>
    <dgm:pt modelId="{89352F4E-8A82-A54A-8916-D5BCCBFB6541}" type="pres">
      <dgm:prSet presAssocID="{BDAB314F-F269-7448-A558-B6CFCE1F3FB7}" presName="rootText" presStyleLbl="node1" presStyleIdx="1" presStyleCnt="3">
        <dgm:presLayoutVars>
          <dgm:chMax/>
          <dgm:chPref val="3"/>
        </dgm:presLayoutVars>
      </dgm:prSet>
      <dgm:spPr/>
      <dgm:t>
        <a:bodyPr/>
        <a:lstStyle/>
        <a:p>
          <a:endParaRPr lang="en-US"/>
        </a:p>
      </dgm:t>
    </dgm:pt>
    <dgm:pt modelId="{74FFF83C-E72A-F64F-85AC-CF08D72EEF1A}" type="pres">
      <dgm:prSet presAssocID="{BDAB314F-F269-7448-A558-B6CFCE1F3FB7}" presName="titleText2" presStyleLbl="fgAcc1" presStyleIdx="1" presStyleCnt="3">
        <dgm:presLayoutVars>
          <dgm:chMax val="0"/>
          <dgm:chPref val="0"/>
        </dgm:presLayoutVars>
      </dgm:prSet>
      <dgm:spPr/>
      <dgm:t>
        <a:bodyPr/>
        <a:lstStyle/>
        <a:p>
          <a:endParaRPr lang="en-US"/>
        </a:p>
      </dgm:t>
    </dgm:pt>
    <dgm:pt modelId="{8E687419-E11E-AD4B-A26C-BB16ADF5F04B}" type="pres">
      <dgm:prSet presAssocID="{BDAB314F-F269-7448-A558-B6CFCE1F3FB7}" presName="rootConnector" presStyleLbl="node2" presStyleIdx="0" presStyleCnt="0"/>
      <dgm:spPr/>
      <dgm:t>
        <a:bodyPr/>
        <a:lstStyle/>
        <a:p>
          <a:endParaRPr lang="en-US"/>
        </a:p>
      </dgm:t>
    </dgm:pt>
    <dgm:pt modelId="{AE9CF987-5DB4-9947-87BE-F5A845CFE8EE}" type="pres">
      <dgm:prSet presAssocID="{BDAB314F-F269-7448-A558-B6CFCE1F3FB7}" presName="hierChild4" presStyleCnt="0"/>
      <dgm:spPr/>
    </dgm:pt>
    <dgm:pt modelId="{A0EF0198-8082-1E40-85D9-1443539F1F61}" type="pres">
      <dgm:prSet presAssocID="{BDAB314F-F269-7448-A558-B6CFCE1F3FB7}" presName="hierChild5" presStyleCnt="0"/>
      <dgm:spPr/>
    </dgm:pt>
    <dgm:pt modelId="{BF890053-99FC-A24E-9851-4AC720027369}" type="pres">
      <dgm:prSet presAssocID="{CB43B726-37D8-EA4F-824A-1267878A31BA}" presName="Name37" presStyleLbl="parChTrans1D2" presStyleIdx="2" presStyleCnt="4"/>
      <dgm:spPr/>
      <dgm:t>
        <a:bodyPr/>
        <a:lstStyle/>
        <a:p>
          <a:endParaRPr lang="en-US"/>
        </a:p>
      </dgm:t>
    </dgm:pt>
    <dgm:pt modelId="{02833F23-5E73-D245-8A8B-17870EE268CD}" type="pres">
      <dgm:prSet presAssocID="{FE635295-DC73-5C4F-A23B-9CD6FDDF06F3}" presName="hierRoot2" presStyleCnt="0">
        <dgm:presLayoutVars>
          <dgm:hierBranch val="init"/>
        </dgm:presLayoutVars>
      </dgm:prSet>
      <dgm:spPr/>
    </dgm:pt>
    <dgm:pt modelId="{27CAA7AD-B4BE-404A-9ADC-DBA859F74CC1}" type="pres">
      <dgm:prSet presAssocID="{FE635295-DC73-5C4F-A23B-9CD6FDDF06F3}" presName="rootComposite" presStyleCnt="0"/>
      <dgm:spPr/>
    </dgm:pt>
    <dgm:pt modelId="{18A6A907-B075-9C45-984C-274CB80AC046}" type="pres">
      <dgm:prSet presAssocID="{FE635295-DC73-5C4F-A23B-9CD6FDDF06F3}" presName="rootText" presStyleLbl="node1" presStyleIdx="2" presStyleCnt="3">
        <dgm:presLayoutVars>
          <dgm:chMax/>
          <dgm:chPref val="3"/>
        </dgm:presLayoutVars>
      </dgm:prSet>
      <dgm:spPr/>
      <dgm:t>
        <a:bodyPr/>
        <a:lstStyle/>
        <a:p>
          <a:endParaRPr lang="en-US"/>
        </a:p>
      </dgm:t>
    </dgm:pt>
    <dgm:pt modelId="{4BD515E3-6FF8-804F-B875-FE367AD2AEEC}" type="pres">
      <dgm:prSet presAssocID="{FE635295-DC73-5C4F-A23B-9CD6FDDF06F3}" presName="titleText2" presStyleLbl="fgAcc1" presStyleIdx="2" presStyleCnt="3">
        <dgm:presLayoutVars>
          <dgm:chMax val="0"/>
          <dgm:chPref val="0"/>
        </dgm:presLayoutVars>
      </dgm:prSet>
      <dgm:spPr/>
      <dgm:t>
        <a:bodyPr/>
        <a:lstStyle/>
        <a:p>
          <a:endParaRPr lang="en-US"/>
        </a:p>
      </dgm:t>
    </dgm:pt>
    <dgm:pt modelId="{7FB398AC-8043-F54C-8BA4-337AC32AD9E6}" type="pres">
      <dgm:prSet presAssocID="{FE635295-DC73-5C4F-A23B-9CD6FDDF06F3}" presName="rootConnector" presStyleLbl="node2" presStyleIdx="0" presStyleCnt="0"/>
      <dgm:spPr/>
      <dgm:t>
        <a:bodyPr/>
        <a:lstStyle/>
        <a:p>
          <a:endParaRPr lang="en-US"/>
        </a:p>
      </dgm:t>
    </dgm:pt>
    <dgm:pt modelId="{1810A02B-2EE5-BF4A-AFFB-B1C24FB61DFF}" type="pres">
      <dgm:prSet presAssocID="{FE635295-DC73-5C4F-A23B-9CD6FDDF06F3}" presName="hierChild4" presStyleCnt="0"/>
      <dgm:spPr/>
    </dgm:pt>
    <dgm:pt modelId="{C92B46B3-2205-8649-B421-DB91BFC3CB66}" type="pres">
      <dgm:prSet presAssocID="{FE635295-DC73-5C4F-A23B-9CD6FDDF06F3}" presName="hierChild5" presStyleCnt="0"/>
      <dgm:spPr/>
    </dgm:pt>
    <dgm:pt modelId="{FABB72F9-BCA8-034B-8255-A1AE1876E171}" type="pres">
      <dgm:prSet presAssocID="{95C783FD-CBF5-2F47-898E-952BC48EE6D4}" presName="hierChild3" presStyleCnt="0"/>
      <dgm:spPr/>
    </dgm:pt>
    <dgm:pt modelId="{A745E9B4-9C84-1E43-9730-44EA5328E200}" type="pres">
      <dgm:prSet presAssocID="{0CC2FA6E-74D8-EA4F-83B5-E7123732B186}" presName="Name96" presStyleLbl="parChTrans1D2" presStyleIdx="3" presStyleCnt="4"/>
      <dgm:spPr/>
      <dgm:t>
        <a:bodyPr/>
        <a:lstStyle/>
        <a:p>
          <a:endParaRPr lang="en-US"/>
        </a:p>
      </dgm:t>
    </dgm:pt>
    <dgm:pt modelId="{27FF6A68-00E8-4544-8F3A-18F55E656201}" type="pres">
      <dgm:prSet presAssocID="{3ACE113C-AA04-B24C-AF2E-F297923DF82C}" presName="hierRoot3" presStyleCnt="0">
        <dgm:presLayoutVars>
          <dgm:hierBranch val="init"/>
        </dgm:presLayoutVars>
      </dgm:prSet>
      <dgm:spPr/>
    </dgm:pt>
    <dgm:pt modelId="{878DACE5-2D1C-9B4D-9CE8-AFAECCEB69DD}" type="pres">
      <dgm:prSet presAssocID="{3ACE113C-AA04-B24C-AF2E-F297923DF82C}" presName="rootComposite3" presStyleCnt="0"/>
      <dgm:spPr/>
    </dgm:pt>
    <dgm:pt modelId="{79CFD757-E92D-3341-8050-89D96DB953B5}" type="pres">
      <dgm:prSet presAssocID="{3ACE113C-AA04-B24C-AF2E-F297923DF82C}" presName="rootText3" presStyleLbl="asst1" presStyleIdx="0" presStyleCnt="1">
        <dgm:presLayoutVars>
          <dgm:chPref val="3"/>
        </dgm:presLayoutVars>
      </dgm:prSet>
      <dgm:spPr/>
      <dgm:t>
        <a:bodyPr/>
        <a:lstStyle/>
        <a:p>
          <a:endParaRPr lang="en-US"/>
        </a:p>
      </dgm:t>
    </dgm:pt>
    <dgm:pt modelId="{8C98437E-BFF8-2443-854F-DD4533213AC8}" type="pres">
      <dgm:prSet presAssocID="{3ACE113C-AA04-B24C-AF2E-F297923DF82C}" presName="titleText3" presStyleLbl="fgAcc2" presStyleIdx="0" presStyleCnt="1">
        <dgm:presLayoutVars>
          <dgm:chMax val="0"/>
          <dgm:chPref val="0"/>
        </dgm:presLayoutVars>
      </dgm:prSet>
      <dgm:spPr/>
      <dgm:t>
        <a:bodyPr/>
        <a:lstStyle/>
        <a:p>
          <a:endParaRPr lang="en-US"/>
        </a:p>
      </dgm:t>
    </dgm:pt>
    <dgm:pt modelId="{DABCA897-A312-9E4F-847F-5226A4747730}" type="pres">
      <dgm:prSet presAssocID="{3ACE113C-AA04-B24C-AF2E-F297923DF82C}" presName="rootConnector3" presStyleLbl="asst1" presStyleIdx="0" presStyleCnt="1"/>
      <dgm:spPr/>
      <dgm:t>
        <a:bodyPr/>
        <a:lstStyle/>
        <a:p>
          <a:endParaRPr lang="en-US"/>
        </a:p>
      </dgm:t>
    </dgm:pt>
    <dgm:pt modelId="{16250899-B5FA-7D4C-B495-49DCE8378B1B}" type="pres">
      <dgm:prSet presAssocID="{3ACE113C-AA04-B24C-AF2E-F297923DF82C}" presName="hierChild6" presStyleCnt="0"/>
      <dgm:spPr/>
    </dgm:pt>
    <dgm:pt modelId="{866D0756-2213-7E40-A84E-446F89A46AC8}" type="pres">
      <dgm:prSet presAssocID="{3ACE113C-AA04-B24C-AF2E-F297923DF82C}" presName="hierChild7" presStyleCnt="0"/>
      <dgm:spPr/>
    </dgm:pt>
  </dgm:ptLst>
  <dgm:cxnLst>
    <dgm:cxn modelId="{36C10791-9200-456E-8B19-2F5898C5BE35}" type="presOf" srcId="{82C18265-2314-D04C-9917-308FDA78FAE8}" destId="{4BD515E3-6FF8-804F-B875-FE367AD2AEEC}" srcOrd="0" destOrd="0" presId="urn:microsoft.com/office/officeart/2008/layout/NameandTitleOrganizationalChart"/>
    <dgm:cxn modelId="{CC7859D9-11EA-4AE4-AB80-650720480540}" type="presOf" srcId="{B4D4D088-5807-6144-96C1-7BE7484F1A1E}" destId="{48DE850F-7DAA-9944-A55B-4AD21C66E6BA}" srcOrd="0" destOrd="0" presId="urn:microsoft.com/office/officeart/2008/layout/NameandTitleOrganizationalChart"/>
    <dgm:cxn modelId="{37159070-6EFB-C440-98EC-FBEDFE5C90FB}" srcId="{95C783FD-CBF5-2F47-898E-952BC48EE6D4}" destId="{B4D4D088-5807-6144-96C1-7BE7484F1A1E}" srcOrd="1" destOrd="0" parTransId="{0B1E628A-8ED3-124B-9AE3-CE19B154CAD6}" sibTransId="{879C5330-7624-0044-95E1-409FB0752C68}"/>
    <dgm:cxn modelId="{2D321F9A-7A15-4107-95D0-536D3FF9170D}" type="presOf" srcId="{CB43B726-37D8-EA4F-824A-1267878A31BA}" destId="{BF890053-99FC-A24E-9851-4AC720027369}" srcOrd="0" destOrd="0" presId="urn:microsoft.com/office/officeart/2008/layout/NameandTitleOrganizationalChart"/>
    <dgm:cxn modelId="{4F557694-29E3-BE48-852F-05EFD2BE441D}" srcId="{95C783FD-CBF5-2F47-898E-952BC48EE6D4}" destId="{BDAB314F-F269-7448-A558-B6CFCE1F3FB7}" srcOrd="2" destOrd="0" parTransId="{A96471B0-54C0-4C4E-9631-8225636EBDAA}" sibTransId="{E3B36C14-E4EB-EF48-8F7D-5EF34C2AC87A}"/>
    <dgm:cxn modelId="{94DC48A1-1F0B-46A2-B93A-222B99723A66}" type="presOf" srcId="{95C783FD-CBF5-2F47-898E-952BC48EE6D4}" destId="{6150F319-254A-214A-8FCB-C88F67D097BC}" srcOrd="1" destOrd="0" presId="urn:microsoft.com/office/officeart/2008/layout/NameandTitleOrganizationalChart"/>
    <dgm:cxn modelId="{56295925-18F2-499E-93E1-2746ED0C7E27}" type="presOf" srcId="{0CC2FA6E-74D8-EA4F-83B5-E7123732B186}" destId="{A745E9B4-9C84-1E43-9730-44EA5328E200}" srcOrd="0" destOrd="0" presId="urn:microsoft.com/office/officeart/2008/layout/NameandTitleOrganizationalChart"/>
    <dgm:cxn modelId="{FD1927DE-20EA-4FB2-B031-2EB37B3287BC}" type="presOf" srcId="{A96471B0-54C0-4C4E-9631-8225636EBDAA}" destId="{5A7F4475-3372-F148-889E-940EDBE6116E}" srcOrd="0" destOrd="0" presId="urn:microsoft.com/office/officeart/2008/layout/NameandTitleOrganizationalChart"/>
    <dgm:cxn modelId="{B2DB0716-9570-4E22-B80B-28D71D0DBECE}" type="presOf" srcId="{879C5330-7624-0044-95E1-409FB0752C68}" destId="{8F28DD8D-B11F-924E-8763-689534BE1002}" srcOrd="0" destOrd="0" presId="urn:microsoft.com/office/officeart/2008/layout/NameandTitleOrganizationalChart"/>
    <dgm:cxn modelId="{9C0A1379-215D-468C-B90D-C06251EAEB2F}" type="presOf" srcId="{E3B36C14-E4EB-EF48-8F7D-5EF34C2AC87A}" destId="{74FFF83C-E72A-F64F-85AC-CF08D72EEF1A}" srcOrd="0" destOrd="0" presId="urn:microsoft.com/office/officeart/2008/layout/NameandTitleOrganizationalChart"/>
    <dgm:cxn modelId="{2BEF7771-69FA-8445-BEC7-D7A1FF92C882}" srcId="{95C783FD-CBF5-2F47-898E-952BC48EE6D4}" destId="{FE635295-DC73-5C4F-A23B-9CD6FDDF06F3}" srcOrd="3" destOrd="0" parTransId="{CB43B726-37D8-EA4F-824A-1267878A31BA}" sibTransId="{82C18265-2314-D04C-9917-308FDA78FAE8}"/>
    <dgm:cxn modelId="{E07F0E1E-F729-4231-8F14-136CD7ADB184}" type="presOf" srcId="{95C783FD-CBF5-2F47-898E-952BC48EE6D4}" destId="{E64A6534-0A34-5245-B28B-B24F84F68A19}" srcOrd="0" destOrd="0" presId="urn:microsoft.com/office/officeart/2008/layout/NameandTitleOrganizationalChart"/>
    <dgm:cxn modelId="{9B3394D7-2CED-4898-89D6-76EB546F7552}" type="presOf" srcId="{FE635295-DC73-5C4F-A23B-9CD6FDDF06F3}" destId="{18A6A907-B075-9C45-984C-274CB80AC046}" srcOrd="0" destOrd="0" presId="urn:microsoft.com/office/officeart/2008/layout/NameandTitleOrganizationalChart"/>
    <dgm:cxn modelId="{BA13BB37-4ACF-4430-A3CF-4CA754839598}" type="presOf" srcId="{8BFE63C7-1AE1-4A44-8EF9-33F2AC8E64F2}" destId="{22EE6D98-3197-9349-B506-45C8376F0CA4}" srcOrd="0" destOrd="0" presId="urn:microsoft.com/office/officeart/2008/layout/NameandTitleOrganizationalChart"/>
    <dgm:cxn modelId="{7CEF4F9F-75A6-4A63-BF91-6C9495DCF8FC}" type="presOf" srcId="{3ACE113C-AA04-B24C-AF2E-F297923DF82C}" destId="{DABCA897-A312-9E4F-847F-5226A4747730}" srcOrd="1" destOrd="0" presId="urn:microsoft.com/office/officeart/2008/layout/NameandTitleOrganizationalChart"/>
    <dgm:cxn modelId="{FBE3F068-288E-4F9A-BA2D-008E921B1EE8}" type="presOf" srcId="{FE635295-DC73-5C4F-A23B-9CD6FDDF06F3}" destId="{7FB398AC-8043-F54C-8BA4-337AC32AD9E6}" srcOrd="1" destOrd="0" presId="urn:microsoft.com/office/officeart/2008/layout/NameandTitleOrganizationalChart"/>
    <dgm:cxn modelId="{83C2A9F1-D611-43A9-8953-9FB7D1AEC7AC}" type="presOf" srcId="{BDAB314F-F269-7448-A558-B6CFCE1F3FB7}" destId="{89352F4E-8A82-A54A-8916-D5BCCBFB6541}" srcOrd="0" destOrd="0" presId="urn:microsoft.com/office/officeart/2008/layout/NameandTitleOrganizationalChart"/>
    <dgm:cxn modelId="{A6AAAE3D-9D16-4266-BF94-5C768DF4316A}" type="presOf" srcId="{B4D4D088-5807-6144-96C1-7BE7484F1A1E}" destId="{1786D9EB-4878-1F41-AF62-7E5F82EEC97A}" srcOrd="1" destOrd="0" presId="urn:microsoft.com/office/officeart/2008/layout/NameandTitleOrganizationalChart"/>
    <dgm:cxn modelId="{4117BC70-FEED-4C85-9F4E-E24E8107CA11}" type="presOf" srcId="{0B1E628A-8ED3-124B-9AE3-CE19B154CAD6}" destId="{A02F7523-5D74-D94B-A227-C472F49A56DA}" srcOrd="0" destOrd="0" presId="urn:microsoft.com/office/officeart/2008/layout/NameandTitleOrganizationalChart"/>
    <dgm:cxn modelId="{F560BA91-E515-47D4-AAF5-BD9556331C8E}" type="presOf" srcId="{3ACE113C-AA04-B24C-AF2E-F297923DF82C}" destId="{79CFD757-E92D-3341-8050-89D96DB953B5}" srcOrd="0" destOrd="0" presId="urn:microsoft.com/office/officeart/2008/layout/NameandTitleOrganizationalChart"/>
    <dgm:cxn modelId="{C92DA45F-5C0F-40C0-B336-50897A168261}" type="presOf" srcId="{A9553C3E-C15E-F941-A46D-FA12A858DA6E}" destId="{36632109-DD3F-1742-A860-960D67C46328}" srcOrd="0" destOrd="0" presId="urn:microsoft.com/office/officeart/2008/layout/NameandTitleOrganizationalChart"/>
    <dgm:cxn modelId="{AADC6DEE-4FA9-7746-BFFD-34F05935B95D}" srcId="{95C783FD-CBF5-2F47-898E-952BC48EE6D4}" destId="{3ACE113C-AA04-B24C-AF2E-F297923DF82C}" srcOrd="0" destOrd="0" parTransId="{0CC2FA6E-74D8-EA4F-83B5-E7123732B186}" sibTransId="{07F9D224-945A-174A-99D8-6E0B5F4F443E}"/>
    <dgm:cxn modelId="{0F04F17D-AD87-4B83-83EC-E0B0B13A4F85}" type="presOf" srcId="{BDAB314F-F269-7448-A558-B6CFCE1F3FB7}" destId="{8E687419-E11E-AD4B-A26C-BB16ADF5F04B}" srcOrd="1" destOrd="0" presId="urn:microsoft.com/office/officeart/2008/layout/NameandTitleOrganizationalChart"/>
    <dgm:cxn modelId="{A48ECF89-9156-4B2E-B7B2-B4FFFEDCC438}" type="presOf" srcId="{07F9D224-945A-174A-99D8-6E0B5F4F443E}" destId="{8C98437E-BFF8-2443-854F-DD4533213AC8}" srcOrd="0" destOrd="0" presId="urn:microsoft.com/office/officeart/2008/layout/NameandTitleOrganizationalChart"/>
    <dgm:cxn modelId="{B713F58F-29ED-E446-9846-A001D4193C95}" srcId="{A9553C3E-C15E-F941-A46D-FA12A858DA6E}" destId="{95C783FD-CBF5-2F47-898E-952BC48EE6D4}" srcOrd="0" destOrd="0" parTransId="{30A46A7C-5CF2-EB45-A408-2BA6C13F1B51}" sibTransId="{8BFE63C7-1AE1-4A44-8EF9-33F2AC8E64F2}"/>
    <dgm:cxn modelId="{E755FF9F-FE95-43A7-B5DC-351891D1D57F}" type="presParOf" srcId="{36632109-DD3F-1742-A860-960D67C46328}" destId="{924A56D1-00FE-E842-8952-A9006BC994EC}" srcOrd="0" destOrd="0" presId="urn:microsoft.com/office/officeart/2008/layout/NameandTitleOrganizationalChart"/>
    <dgm:cxn modelId="{4905B55D-771D-4200-9559-51A704B80C0B}" type="presParOf" srcId="{924A56D1-00FE-E842-8952-A9006BC994EC}" destId="{36BB56B8-19E2-8845-B247-C9E4C13DC900}" srcOrd="0" destOrd="0" presId="urn:microsoft.com/office/officeart/2008/layout/NameandTitleOrganizationalChart"/>
    <dgm:cxn modelId="{1834F30C-7447-4769-B317-CA5B6E70073A}" type="presParOf" srcId="{36BB56B8-19E2-8845-B247-C9E4C13DC900}" destId="{E64A6534-0A34-5245-B28B-B24F84F68A19}" srcOrd="0" destOrd="0" presId="urn:microsoft.com/office/officeart/2008/layout/NameandTitleOrganizationalChart"/>
    <dgm:cxn modelId="{61666ACD-D99E-42DD-8329-939B911E9F55}" type="presParOf" srcId="{36BB56B8-19E2-8845-B247-C9E4C13DC900}" destId="{22EE6D98-3197-9349-B506-45C8376F0CA4}" srcOrd="1" destOrd="0" presId="urn:microsoft.com/office/officeart/2008/layout/NameandTitleOrganizationalChart"/>
    <dgm:cxn modelId="{20FFF4C8-C58E-42A4-9368-9793712ED9C5}" type="presParOf" srcId="{36BB56B8-19E2-8845-B247-C9E4C13DC900}" destId="{6150F319-254A-214A-8FCB-C88F67D097BC}" srcOrd="2" destOrd="0" presId="urn:microsoft.com/office/officeart/2008/layout/NameandTitleOrganizationalChart"/>
    <dgm:cxn modelId="{70E483C4-A9C9-4D8F-80DB-03CBB36D4F1C}" type="presParOf" srcId="{924A56D1-00FE-E842-8952-A9006BC994EC}" destId="{E8BCD178-523D-D34B-AFF3-7E0CAAD1D1DF}" srcOrd="1" destOrd="0" presId="urn:microsoft.com/office/officeart/2008/layout/NameandTitleOrganizationalChart"/>
    <dgm:cxn modelId="{9616C7F4-EC21-4C73-AAEA-E94DDA97B615}" type="presParOf" srcId="{E8BCD178-523D-D34B-AFF3-7E0CAAD1D1DF}" destId="{A02F7523-5D74-D94B-A227-C472F49A56DA}" srcOrd="0" destOrd="0" presId="urn:microsoft.com/office/officeart/2008/layout/NameandTitleOrganizationalChart"/>
    <dgm:cxn modelId="{374061F8-CD15-462E-B217-094C7525A9B0}" type="presParOf" srcId="{E8BCD178-523D-D34B-AFF3-7E0CAAD1D1DF}" destId="{24B0CCA5-810A-F846-A0F2-8971F6CA5E86}" srcOrd="1" destOrd="0" presId="urn:microsoft.com/office/officeart/2008/layout/NameandTitleOrganizationalChart"/>
    <dgm:cxn modelId="{3F5A20E3-AFCD-4471-9AC4-250A4AA40C8E}" type="presParOf" srcId="{24B0CCA5-810A-F846-A0F2-8971F6CA5E86}" destId="{88DFAC96-36B2-BC4E-B559-F7753E9B3918}" srcOrd="0" destOrd="0" presId="urn:microsoft.com/office/officeart/2008/layout/NameandTitleOrganizationalChart"/>
    <dgm:cxn modelId="{3F6365D1-4E2C-4CD7-A2EC-FB88A637BDEA}" type="presParOf" srcId="{88DFAC96-36B2-BC4E-B559-F7753E9B3918}" destId="{48DE850F-7DAA-9944-A55B-4AD21C66E6BA}" srcOrd="0" destOrd="0" presId="urn:microsoft.com/office/officeart/2008/layout/NameandTitleOrganizationalChart"/>
    <dgm:cxn modelId="{095F0E5F-E8D6-49DF-AD53-E024365D871A}" type="presParOf" srcId="{88DFAC96-36B2-BC4E-B559-F7753E9B3918}" destId="{8F28DD8D-B11F-924E-8763-689534BE1002}" srcOrd="1" destOrd="0" presId="urn:microsoft.com/office/officeart/2008/layout/NameandTitleOrganizationalChart"/>
    <dgm:cxn modelId="{6704BB50-6764-4598-AE79-0B9A7518E178}" type="presParOf" srcId="{88DFAC96-36B2-BC4E-B559-F7753E9B3918}" destId="{1786D9EB-4878-1F41-AF62-7E5F82EEC97A}" srcOrd="2" destOrd="0" presId="urn:microsoft.com/office/officeart/2008/layout/NameandTitleOrganizationalChart"/>
    <dgm:cxn modelId="{8DAEFA04-A5BF-4E1B-B666-E67FC279DEFA}" type="presParOf" srcId="{24B0CCA5-810A-F846-A0F2-8971F6CA5E86}" destId="{9FA3EBAF-AAE1-2D49-B7DB-1552CA00AFB6}" srcOrd="1" destOrd="0" presId="urn:microsoft.com/office/officeart/2008/layout/NameandTitleOrganizationalChart"/>
    <dgm:cxn modelId="{97614686-E444-45CB-B05C-63430759819E}" type="presParOf" srcId="{24B0CCA5-810A-F846-A0F2-8971F6CA5E86}" destId="{45315596-C26A-B946-B307-399D77AA67DF}" srcOrd="2" destOrd="0" presId="urn:microsoft.com/office/officeart/2008/layout/NameandTitleOrganizationalChart"/>
    <dgm:cxn modelId="{FDA34A46-245D-4505-BC32-8433A60B63D1}" type="presParOf" srcId="{E8BCD178-523D-D34B-AFF3-7E0CAAD1D1DF}" destId="{5A7F4475-3372-F148-889E-940EDBE6116E}" srcOrd="2" destOrd="0" presId="urn:microsoft.com/office/officeart/2008/layout/NameandTitleOrganizationalChart"/>
    <dgm:cxn modelId="{5DFD0BCE-E5A7-4398-90B5-E39DF872853C}" type="presParOf" srcId="{E8BCD178-523D-D34B-AFF3-7E0CAAD1D1DF}" destId="{C9074EAE-ECD9-0448-8F9F-7AF9A5FDBC34}" srcOrd="3" destOrd="0" presId="urn:microsoft.com/office/officeart/2008/layout/NameandTitleOrganizationalChart"/>
    <dgm:cxn modelId="{8680B233-E083-4E4F-AEEA-67315FC07649}" type="presParOf" srcId="{C9074EAE-ECD9-0448-8F9F-7AF9A5FDBC34}" destId="{EB901E31-27F0-B240-9403-4376D7D4D54A}" srcOrd="0" destOrd="0" presId="urn:microsoft.com/office/officeart/2008/layout/NameandTitleOrganizationalChart"/>
    <dgm:cxn modelId="{A357B35F-E137-48AA-80F1-F615D9DCFC0E}" type="presParOf" srcId="{EB901E31-27F0-B240-9403-4376D7D4D54A}" destId="{89352F4E-8A82-A54A-8916-D5BCCBFB6541}" srcOrd="0" destOrd="0" presId="urn:microsoft.com/office/officeart/2008/layout/NameandTitleOrganizationalChart"/>
    <dgm:cxn modelId="{9868A629-74B7-422C-9407-F358D4CCDF8E}" type="presParOf" srcId="{EB901E31-27F0-B240-9403-4376D7D4D54A}" destId="{74FFF83C-E72A-F64F-85AC-CF08D72EEF1A}" srcOrd="1" destOrd="0" presId="urn:microsoft.com/office/officeart/2008/layout/NameandTitleOrganizationalChart"/>
    <dgm:cxn modelId="{FAC038F7-25C1-4231-81A9-CB9879EB8AE7}" type="presParOf" srcId="{EB901E31-27F0-B240-9403-4376D7D4D54A}" destId="{8E687419-E11E-AD4B-A26C-BB16ADF5F04B}" srcOrd="2" destOrd="0" presId="urn:microsoft.com/office/officeart/2008/layout/NameandTitleOrganizationalChart"/>
    <dgm:cxn modelId="{FA664D24-5C60-4B91-9882-66EFAB28CB69}" type="presParOf" srcId="{C9074EAE-ECD9-0448-8F9F-7AF9A5FDBC34}" destId="{AE9CF987-5DB4-9947-87BE-F5A845CFE8EE}" srcOrd="1" destOrd="0" presId="urn:microsoft.com/office/officeart/2008/layout/NameandTitleOrganizationalChart"/>
    <dgm:cxn modelId="{127C5A76-F03C-440D-9CF8-B4EB85A92441}" type="presParOf" srcId="{C9074EAE-ECD9-0448-8F9F-7AF9A5FDBC34}" destId="{A0EF0198-8082-1E40-85D9-1443539F1F61}" srcOrd="2" destOrd="0" presId="urn:microsoft.com/office/officeart/2008/layout/NameandTitleOrganizationalChart"/>
    <dgm:cxn modelId="{6F7FCB46-28A1-4105-AA08-953DD6D7B24F}" type="presParOf" srcId="{E8BCD178-523D-D34B-AFF3-7E0CAAD1D1DF}" destId="{BF890053-99FC-A24E-9851-4AC720027369}" srcOrd="4" destOrd="0" presId="urn:microsoft.com/office/officeart/2008/layout/NameandTitleOrganizationalChart"/>
    <dgm:cxn modelId="{AF48747D-D4B0-449C-AB1A-96FDCB2F1AF9}" type="presParOf" srcId="{E8BCD178-523D-D34B-AFF3-7E0CAAD1D1DF}" destId="{02833F23-5E73-D245-8A8B-17870EE268CD}" srcOrd="5" destOrd="0" presId="urn:microsoft.com/office/officeart/2008/layout/NameandTitleOrganizationalChart"/>
    <dgm:cxn modelId="{AA6429C3-5168-4739-967A-9F08908C1752}" type="presParOf" srcId="{02833F23-5E73-D245-8A8B-17870EE268CD}" destId="{27CAA7AD-B4BE-404A-9ADC-DBA859F74CC1}" srcOrd="0" destOrd="0" presId="urn:microsoft.com/office/officeart/2008/layout/NameandTitleOrganizationalChart"/>
    <dgm:cxn modelId="{6D8A302B-70B0-425D-8813-F40C5B9C1C09}" type="presParOf" srcId="{27CAA7AD-B4BE-404A-9ADC-DBA859F74CC1}" destId="{18A6A907-B075-9C45-984C-274CB80AC046}" srcOrd="0" destOrd="0" presId="urn:microsoft.com/office/officeart/2008/layout/NameandTitleOrganizationalChart"/>
    <dgm:cxn modelId="{B986A994-365D-4BFC-8152-E2C65BD9BD74}" type="presParOf" srcId="{27CAA7AD-B4BE-404A-9ADC-DBA859F74CC1}" destId="{4BD515E3-6FF8-804F-B875-FE367AD2AEEC}" srcOrd="1" destOrd="0" presId="urn:microsoft.com/office/officeart/2008/layout/NameandTitleOrganizationalChart"/>
    <dgm:cxn modelId="{915702AA-C3FD-485A-9438-671D28C5E40B}" type="presParOf" srcId="{27CAA7AD-B4BE-404A-9ADC-DBA859F74CC1}" destId="{7FB398AC-8043-F54C-8BA4-337AC32AD9E6}" srcOrd="2" destOrd="0" presId="urn:microsoft.com/office/officeart/2008/layout/NameandTitleOrganizationalChart"/>
    <dgm:cxn modelId="{E1E7CC57-D639-4241-B860-7281C8BAFAD9}" type="presParOf" srcId="{02833F23-5E73-D245-8A8B-17870EE268CD}" destId="{1810A02B-2EE5-BF4A-AFFB-B1C24FB61DFF}" srcOrd="1" destOrd="0" presId="urn:microsoft.com/office/officeart/2008/layout/NameandTitleOrganizationalChart"/>
    <dgm:cxn modelId="{282637CC-2A2A-4DA5-8E35-0F4FEA1325C9}" type="presParOf" srcId="{02833F23-5E73-D245-8A8B-17870EE268CD}" destId="{C92B46B3-2205-8649-B421-DB91BFC3CB66}" srcOrd="2" destOrd="0" presId="urn:microsoft.com/office/officeart/2008/layout/NameandTitleOrganizationalChart"/>
    <dgm:cxn modelId="{144B4721-9483-4A6E-BA55-A6E7EC99FD2D}" type="presParOf" srcId="{924A56D1-00FE-E842-8952-A9006BC994EC}" destId="{FABB72F9-BCA8-034B-8255-A1AE1876E171}" srcOrd="2" destOrd="0" presId="urn:microsoft.com/office/officeart/2008/layout/NameandTitleOrganizationalChart"/>
    <dgm:cxn modelId="{03D7B48B-92D7-4F05-B13D-50266CA1B827}" type="presParOf" srcId="{FABB72F9-BCA8-034B-8255-A1AE1876E171}" destId="{A745E9B4-9C84-1E43-9730-44EA5328E200}" srcOrd="0" destOrd="0" presId="urn:microsoft.com/office/officeart/2008/layout/NameandTitleOrganizationalChart"/>
    <dgm:cxn modelId="{B7E9127C-6247-463E-9E3D-C52284DBC99B}" type="presParOf" srcId="{FABB72F9-BCA8-034B-8255-A1AE1876E171}" destId="{27FF6A68-00E8-4544-8F3A-18F55E656201}" srcOrd="1" destOrd="0" presId="urn:microsoft.com/office/officeart/2008/layout/NameandTitleOrganizationalChart"/>
    <dgm:cxn modelId="{4FE77A39-2526-408D-879E-5B756AAD2F19}" type="presParOf" srcId="{27FF6A68-00E8-4544-8F3A-18F55E656201}" destId="{878DACE5-2D1C-9B4D-9CE8-AFAECCEB69DD}" srcOrd="0" destOrd="0" presId="urn:microsoft.com/office/officeart/2008/layout/NameandTitleOrganizationalChart"/>
    <dgm:cxn modelId="{D4844367-87B8-4A00-ABED-0275F4231BA1}" type="presParOf" srcId="{878DACE5-2D1C-9B4D-9CE8-AFAECCEB69DD}" destId="{79CFD757-E92D-3341-8050-89D96DB953B5}" srcOrd="0" destOrd="0" presId="urn:microsoft.com/office/officeart/2008/layout/NameandTitleOrganizationalChart"/>
    <dgm:cxn modelId="{B875BF93-469D-405F-9CF8-A89A4F79F92E}" type="presParOf" srcId="{878DACE5-2D1C-9B4D-9CE8-AFAECCEB69DD}" destId="{8C98437E-BFF8-2443-854F-DD4533213AC8}" srcOrd="1" destOrd="0" presId="urn:microsoft.com/office/officeart/2008/layout/NameandTitleOrganizationalChart"/>
    <dgm:cxn modelId="{D084F704-0A99-4FDF-987E-0B248924D770}" type="presParOf" srcId="{878DACE5-2D1C-9B4D-9CE8-AFAECCEB69DD}" destId="{DABCA897-A312-9E4F-847F-5226A4747730}" srcOrd="2" destOrd="0" presId="urn:microsoft.com/office/officeart/2008/layout/NameandTitleOrganizationalChart"/>
    <dgm:cxn modelId="{7177DEC5-023B-4CDD-B848-B2B12B12B469}" type="presParOf" srcId="{27FF6A68-00E8-4544-8F3A-18F55E656201}" destId="{16250899-B5FA-7D4C-B495-49DCE8378B1B}" srcOrd="1" destOrd="0" presId="urn:microsoft.com/office/officeart/2008/layout/NameandTitleOrganizationalChart"/>
    <dgm:cxn modelId="{1C39039D-D751-4323-8477-4E23BCF1D81C}" type="presParOf" srcId="{27FF6A68-00E8-4544-8F3A-18F55E656201}" destId="{866D0756-2213-7E40-A84E-446F89A46AC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5E9B4-9C84-1E43-9730-44EA5328E200}">
      <dsp:nvSpPr>
        <dsp:cNvPr id="0" name=""/>
        <dsp:cNvSpPr/>
      </dsp:nvSpPr>
      <dsp:spPr>
        <a:xfrm>
          <a:off x="3662697" y="1061542"/>
          <a:ext cx="349729" cy="1142545"/>
        </a:xfrm>
        <a:custGeom>
          <a:avLst/>
          <a:gdLst/>
          <a:ahLst/>
          <a:cxnLst/>
          <a:rect l="0" t="0" r="0" b="0"/>
          <a:pathLst>
            <a:path>
              <a:moveTo>
                <a:pt x="349729" y="0"/>
              </a:moveTo>
              <a:lnTo>
                <a:pt x="349729" y="1142545"/>
              </a:lnTo>
              <a:lnTo>
                <a:pt x="0" y="11425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890053-99FC-A24E-9851-4AC720027369}">
      <dsp:nvSpPr>
        <dsp:cNvPr id="0" name=""/>
        <dsp:cNvSpPr/>
      </dsp:nvSpPr>
      <dsp:spPr>
        <a:xfrm>
          <a:off x="4012426" y="1061542"/>
          <a:ext cx="2746936" cy="2285090"/>
        </a:xfrm>
        <a:custGeom>
          <a:avLst/>
          <a:gdLst/>
          <a:ahLst/>
          <a:cxnLst/>
          <a:rect l="0" t="0" r="0" b="0"/>
          <a:pathLst>
            <a:path>
              <a:moveTo>
                <a:pt x="0" y="0"/>
              </a:moveTo>
              <a:lnTo>
                <a:pt x="0" y="2037735"/>
              </a:lnTo>
              <a:lnTo>
                <a:pt x="2746936" y="2037735"/>
              </a:lnTo>
              <a:lnTo>
                <a:pt x="2746936" y="2285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7F4475-3372-F148-889E-940EDBE6116E}">
      <dsp:nvSpPr>
        <dsp:cNvPr id="0" name=""/>
        <dsp:cNvSpPr/>
      </dsp:nvSpPr>
      <dsp:spPr>
        <a:xfrm>
          <a:off x="3966706" y="1061542"/>
          <a:ext cx="91440" cy="2285090"/>
        </a:xfrm>
        <a:custGeom>
          <a:avLst/>
          <a:gdLst/>
          <a:ahLst/>
          <a:cxnLst/>
          <a:rect l="0" t="0" r="0" b="0"/>
          <a:pathLst>
            <a:path>
              <a:moveTo>
                <a:pt x="45720" y="0"/>
              </a:moveTo>
              <a:lnTo>
                <a:pt x="45720" y="2285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2F7523-5D74-D94B-A227-C472F49A56DA}">
      <dsp:nvSpPr>
        <dsp:cNvPr id="0" name=""/>
        <dsp:cNvSpPr/>
      </dsp:nvSpPr>
      <dsp:spPr>
        <a:xfrm>
          <a:off x="1265489" y="1061542"/>
          <a:ext cx="2746936" cy="2285090"/>
        </a:xfrm>
        <a:custGeom>
          <a:avLst/>
          <a:gdLst/>
          <a:ahLst/>
          <a:cxnLst/>
          <a:rect l="0" t="0" r="0" b="0"/>
          <a:pathLst>
            <a:path>
              <a:moveTo>
                <a:pt x="2746936" y="0"/>
              </a:moveTo>
              <a:lnTo>
                <a:pt x="2746936" y="2037735"/>
              </a:lnTo>
              <a:lnTo>
                <a:pt x="0" y="2037735"/>
              </a:lnTo>
              <a:lnTo>
                <a:pt x="0" y="22850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4A6534-0A34-5245-B28B-B24F84F68A19}">
      <dsp:nvSpPr>
        <dsp:cNvPr id="0" name=""/>
        <dsp:cNvSpPr/>
      </dsp:nvSpPr>
      <dsp:spPr>
        <a:xfrm>
          <a:off x="2988687" y="1448"/>
          <a:ext cx="2047478" cy="106009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49591" numCol="1" spcCol="1270" anchor="ctr" anchorCtr="0">
          <a:noAutofit/>
        </a:bodyPr>
        <a:lstStyle/>
        <a:p>
          <a:pPr lvl="0" algn="ctr" defTabSz="933450">
            <a:lnSpc>
              <a:spcPct val="90000"/>
            </a:lnSpc>
            <a:spcBef>
              <a:spcPct val="0"/>
            </a:spcBef>
            <a:spcAft>
              <a:spcPct val="35000"/>
            </a:spcAft>
          </a:pPr>
          <a:r>
            <a:rPr lang="en-US" sz="2100" kern="1200" dirty="0" smtClean="0"/>
            <a:t>What’s the problem?</a:t>
          </a:r>
          <a:endParaRPr lang="en-US" sz="2100" kern="1200" dirty="0"/>
        </a:p>
      </dsp:txBody>
      <dsp:txXfrm>
        <a:off x="2988687" y="1448"/>
        <a:ext cx="2047478" cy="1060093"/>
      </dsp:txXfrm>
    </dsp:sp>
    <dsp:sp modelId="{22EE6D98-3197-9349-B506-45C8376F0CA4}">
      <dsp:nvSpPr>
        <dsp:cNvPr id="0" name=""/>
        <dsp:cNvSpPr/>
      </dsp:nvSpPr>
      <dsp:spPr>
        <a:xfrm>
          <a:off x="3398182" y="825965"/>
          <a:ext cx="1842730" cy="35336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pPr>
          <a:endParaRPr lang="en-US" sz="2300" kern="1200"/>
        </a:p>
      </dsp:txBody>
      <dsp:txXfrm>
        <a:off x="3398182" y="825965"/>
        <a:ext cx="1842730" cy="353364"/>
      </dsp:txXfrm>
    </dsp:sp>
    <dsp:sp modelId="{48DE850F-7DAA-9944-A55B-4AD21C66E6BA}">
      <dsp:nvSpPr>
        <dsp:cNvPr id="0" name=""/>
        <dsp:cNvSpPr/>
      </dsp:nvSpPr>
      <dsp:spPr>
        <a:xfrm>
          <a:off x="241750" y="3346632"/>
          <a:ext cx="2047478" cy="106009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49591" numCol="1" spcCol="1270" anchor="ctr" anchorCtr="0">
          <a:noAutofit/>
        </a:bodyPr>
        <a:lstStyle/>
        <a:p>
          <a:pPr lvl="0" algn="ctr" defTabSz="933450">
            <a:lnSpc>
              <a:spcPct val="90000"/>
            </a:lnSpc>
            <a:spcBef>
              <a:spcPct val="0"/>
            </a:spcBef>
            <a:spcAft>
              <a:spcPct val="35000"/>
            </a:spcAft>
          </a:pPr>
          <a:r>
            <a:rPr lang="en-US" sz="2100" kern="1200" dirty="0" smtClean="0"/>
            <a:t>Choice A</a:t>
          </a:r>
          <a:endParaRPr lang="en-US" sz="2100" kern="1200" dirty="0"/>
        </a:p>
      </dsp:txBody>
      <dsp:txXfrm>
        <a:off x="241750" y="3346632"/>
        <a:ext cx="2047478" cy="1060093"/>
      </dsp:txXfrm>
    </dsp:sp>
    <dsp:sp modelId="{8F28DD8D-B11F-924E-8763-689534BE1002}">
      <dsp:nvSpPr>
        <dsp:cNvPr id="0" name=""/>
        <dsp:cNvSpPr/>
      </dsp:nvSpPr>
      <dsp:spPr>
        <a:xfrm>
          <a:off x="651246" y="4171149"/>
          <a:ext cx="1842730" cy="35336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pPr>
          <a:endParaRPr lang="en-US" sz="2300" kern="1200"/>
        </a:p>
      </dsp:txBody>
      <dsp:txXfrm>
        <a:off x="651246" y="4171149"/>
        <a:ext cx="1842730" cy="353364"/>
      </dsp:txXfrm>
    </dsp:sp>
    <dsp:sp modelId="{89352F4E-8A82-A54A-8916-D5BCCBFB6541}">
      <dsp:nvSpPr>
        <dsp:cNvPr id="0" name=""/>
        <dsp:cNvSpPr/>
      </dsp:nvSpPr>
      <dsp:spPr>
        <a:xfrm>
          <a:off x="2988687" y="3346632"/>
          <a:ext cx="2047478" cy="106009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49591" numCol="1" spcCol="1270" anchor="ctr" anchorCtr="0">
          <a:noAutofit/>
        </a:bodyPr>
        <a:lstStyle/>
        <a:p>
          <a:pPr lvl="0" algn="ctr" defTabSz="933450">
            <a:lnSpc>
              <a:spcPct val="90000"/>
            </a:lnSpc>
            <a:spcBef>
              <a:spcPct val="0"/>
            </a:spcBef>
            <a:spcAft>
              <a:spcPct val="35000"/>
            </a:spcAft>
          </a:pPr>
          <a:r>
            <a:rPr lang="en-US" sz="2100" kern="1200" smtClean="0"/>
            <a:t>Choice B</a:t>
          </a:r>
          <a:endParaRPr lang="en-US" sz="2100" kern="1200"/>
        </a:p>
      </dsp:txBody>
      <dsp:txXfrm>
        <a:off x="2988687" y="3346632"/>
        <a:ext cx="2047478" cy="1060093"/>
      </dsp:txXfrm>
    </dsp:sp>
    <dsp:sp modelId="{74FFF83C-E72A-F64F-85AC-CF08D72EEF1A}">
      <dsp:nvSpPr>
        <dsp:cNvPr id="0" name=""/>
        <dsp:cNvSpPr/>
      </dsp:nvSpPr>
      <dsp:spPr>
        <a:xfrm>
          <a:off x="3398182" y="4171149"/>
          <a:ext cx="1842730" cy="35336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pPr>
          <a:endParaRPr lang="en-US" sz="2300" kern="1200"/>
        </a:p>
      </dsp:txBody>
      <dsp:txXfrm>
        <a:off x="3398182" y="4171149"/>
        <a:ext cx="1842730" cy="353364"/>
      </dsp:txXfrm>
    </dsp:sp>
    <dsp:sp modelId="{18A6A907-B075-9C45-984C-274CB80AC046}">
      <dsp:nvSpPr>
        <dsp:cNvPr id="0" name=""/>
        <dsp:cNvSpPr/>
      </dsp:nvSpPr>
      <dsp:spPr>
        <a:xfrm>
          <a:off x="5735623" y="3346632"/>
          <a:ext cx="2047478" cy="106009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49591" numCol="1" spcCol="1270" anchor="ctr" anchorCtr="0">
          <a:noAutofit/>
        </a:bodyPr>
        <a:lstStyle/>
        <a:p>
          <a:pPr lvl="0" algn="ctr" defTabSz="933450">
            <a:lnSpc>
              <a:spcPct val="90000"/>
            </a:lnSpc>
            <a:spcBef>
              <a:spcPct val="0"/>
            </a:spcBef>
            <a:spcAft>
              <a:spcPct val="35000"/>
            </a:spcAft>
          </a:pPr>
          <a:r>
            <a:rPr lang="en-US" sz="2100" kern="1200" dirty="0" smtClean="0"/>
            <a:t>Choice C</a:t>
          </a:r>
          <a:endParaRPr lang="en-US" sz="2100" kern="1200" dirty="0"/>
        </a:p>
      </dsp:txBody>
      <dsp:txXfrm>
        <a:off x="5735623" y="3346632"/>
        <a:ext cx="2047478" cy="1060093"/>
      </dsp:txXfrm>
    </dsp:sp>
    <dsp:sp modelId="{4BD515E3-6FF8-804F-B875-FE367AD2AEEC}">
      <dsp:nvSpPr>
        <dsp:cNvPr id="0" name=""/>
        <dsp:cNvSpPr/>
      </dsp:nvSpPr>
      <dsp:spPr>
        <a:xfrm>
          <a:off x="6145118" y="4171149"/>
          <a:ext cx="1842730" cy="35336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pPr>
          <a:endParaRPr lang="en-US" sz="2300" kern="1200"/>
        </a:p>
      </dsp:txBody>
      <dsp:txXfrm>
        <a:off x="6145118" y="4171149"/>
        <a:ext cx="1842730" cy="353364"/>
      </dsp:txXfrm>
    </dsp:sp>
    <dsp:sp modelId="{79CFD757-E92D-3341-8050-89D96DB953B5}">
      <dsp:nvSpPr>
        <dsp:cNvPr id="0" name=""/>
        <dsp:cNvSpPr/>
      </dsp:nvSpPr>
      <dsp:spPr>
        <a:xfrm>
          <a:off x="1615218" y="1674040"/>
          <a:ext cx="2047478" cy="106009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49591" numCol="1" spcCol="1270" anchor="ctr" anchorCtr="0">
          <a:noAutofit/>
        </a:bodyPr>
        <a:lstStyle/>
        <a:p>
          <a:pPr lvl="0" algn="ctr" defTabSz="933450">
            <a:lnSpc>
              <a:spcPct val="90000"/>
            </a:lnSpc>
            <a:spcBef>
              <a:spcPct val="0"/>
            </a:spcBef>
            <a:spcAft>
              <a:spcPct val="35000"/>
            </a:spcAft>
          </a:pPr>
          <a:r>
            <a:rPr lang="en-US" sz="2100" kern="1200" dirty="0" smtClean="0"/>
            <a:t>What information do I need?</a:t>
          </a:r>
          <a:endParaRPr lang="en-US" sz="2100" kern="1200" dirty="0"/>
        </a:p>
      </dsp:txBody>
      <dsp:txXfrm>
        <a:off x="1615218" y="1674040"/>
        <a:ext cx="2047478" cy="1060093"/>
      </dsp:txXfrm>
    </dsp:sp>
    <dsp:sp modelId="{8C98437E-BFF8-2443-854F-DD4533213AC8}">
      <dsp:nvSpPr>
        <dsp:cNvPr id="0" name=""/>
        <dsp:cNvSpPr/>
      </dsp:nvSpPr>
      <dsp:spPr>
        <a:xfrm>
          <a:off x="2024714" y="2498557"/>
          <a:ext cx="1842730" cy="35336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pPr>
          <a:endParaRPr lang="en-US" sz="2100" kern="1200"/>
        </a:p>
      </dsp:txBody>
      <dsp:txXfrm>
        <a:off x="2024714" y="2498557"/>
        <a:ext cx="1842730" cy="35336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1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7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17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3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6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78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24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3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6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716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51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17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660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59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3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553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339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832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5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85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0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106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52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197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371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076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89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924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408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12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51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13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446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03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26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07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4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9C3E26-D1B9-435A-B387-568069BF2D55}"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1209182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C3E26-D1B9-435A-B387-568069BF2D55}"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1330749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39C3E26-D1B9-435A-B387-568069BF2D55}" type="datetimeFigureOut">
              <a:rPr lang="en-US" smtClean="0"/>
              <a:t>3/13/2016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557EF6D-3DAC-454E-AFBF-0613CFF43D33}" type="slidenum">
              <a:rPr lang="en-US" smtClean="0"/>
              <a:t>‹#›</a:t>
            </a:fld>
            <a:endParaRPr lang="en-US"/>
          </a:p>
        </p:txBody>
      </p:sp>
    </p:spTree>
    <p:extLst>
      <p:ext uri="{BB962C8B-B14F-4D97-AF65-F5344CB8AC3E}">
        <p14:creationId xmlns:p14="http://schemas.microsoft.com/office/powerpoint/2010/main" val="56537084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9C3E26-D1B9-435A-B387-568069BF2D55}"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2029030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9C3E26-D1B9-435A-B387-568069BF2D55}"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205917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27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9C3E26-D1B9-435A-B387-568069BF2D55}"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4191785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C3E26-D1B9-435A-B387-568069BF2D55}"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1052632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C3E26-D1B9-435A-B387-568069BF2D55}"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1632800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C3E26-D1B9-435A-B387-568069BF2D55}"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936155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9C3E26-D1B9-435A-B387-568069BF2D55}"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3153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39C3E26-D1B9-435A-B387-568069BF2D55}" type="datetimeFigureOut">
              <a:rPr lang="en-US" smtClean="0"/>
              <a:t>3/13/2016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557EF6D-3DAC-454E-AFBF-0613CFF43D33}" type="slidenum">
              <a:rPr lang="en-US" smtClean="0"/>
              <a:t>‹#›</a:t>
            </a:fld>
            <a:endParaRPr lang="en-US"/>
          </a:p>
        </p:txBody>
      </p:sp>
    </p:spTree>
    <p:extLst>
      <p:ext uri="{BB962C8B-B14F-4D97-AF65-F5344CB8AC3E}">
        <p14:creationId xmlns:p14="http://schemas.microsoft.com/office/powerpoint/2010/main" val="303975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50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96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44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2FBAE-FCBA-F34B-B227-8CCC9FC15902}" type="datetimeFigureOut">
              <a:rPr lang="en-US" smtClean="0">
                <a:solidFill>
                  <a:prstClr val="black">
                    <a:tint val="75000"/>
                  </a:prstClr>
                </a:solidFill>
              </a:rPr>
              <a:pPr/>
              <a:t>3/13/2016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6013A3-34E0-7842-AC30-AE1CF49334C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36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92FBAE-FCBA-F34B-B227-8CCC9FC15902}" type="datetimeFigureOut">
              <a:rPr lang="en-US" smtClean="0">
                <a:solidFill>
                  <a:prstClr val="black">
                    <a:tint val="75000"/>
                  </a:prstClr>
                </a:solidFill>
              </a:rPr>
              <a:pPr defTabSz="457200"/>
              <a:t>3/13/2016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66013A3-34E0-7842-AC30-AE1CF49334C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15057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92FBAE-FCBA-F34B-B227-8CCC9FC15902}" type="datetimeFigureOut">
              <a:rPr lang="en-US" smtClean="0">
                <a:solidFill>
                  <a:prstClr val="black">
                    <a:tint val="75000"/>
                  </a:prstClr>
                </a:solidFill>
              </a:rPr>
              <a:pPr defTabSz="457200"/>
              <a:t>3/13/2016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66013A3-34E0-7842-AC30-AE1CF49334C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0122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92FBAE-FCBA-F34B-B227-8CCC9FC15902}" type="datetimeFigureOut">
              <a:rPr lang="en-US" smtClean="0">
                <a:solidFill>
                  <a:prstClr val="black">
                    <a:tint val="75000"/>
                  </a:prstClr>
                </a:solidFill>
              </a:rPr>
              <a:pPr defTabSz="457200"/>
              <a:t>3/13/2016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66013A3-34E0-7842-AC30-AE1CF49334C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953760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892FBAE-FCBA-F34B-B227-8CCC9FC15902}" type="datetimeFigureOut">
              <a:rPr lang="en-US" smtClean="0">
                <a:solidFill>
                  <a:prstClr val="black">
                    <a:tint val="75000"/>
                  </a:prstClr>
                </a:solidFill>
              </a:rPr>
              <a:pPr defTabSz="457200"/>
              <a:t>3/13/2016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66013A3-34E0-7842-AC30-AE1CF49334C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394876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39C3E26-D1B9-435A-B387-568069BF2D55}" type="datetimeFigureOut">
              <a:rPr lang="en-US" smtClean="0"/>
              <a:t>3/13/2016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557EF6D-3DAC-454E-AFBF-0613CFF43D33}" type="slidenum">
              <a:rPr lang="en-US" smtClean="0"/>
              <a:t>‹#›</a:t>
            </a:fld>
            <a:endParaRPr lang="en-US"/>
          </a:p>
        </p:txBody>
      </p:sp>
    </p:spTree>
    <p:extLst>
      <p:ext uri="{BB962C8B-B14F-4D97-AF65-F5344CB8AC3E}">
        <p14:creationId xmlns:p14="http://schemas.microsoft.com/office/powerpoint/2010/main" val="341786393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7" y="2132416"/>
            <a:ext cx="11471565" cy="1739347"/>
          </a:xfrm>
        </p:spPr>
        <p:txBody>
          <a:bodyPr/>
          <a:lstStyle/>
          <a:p>
            <a:r>
              <a:rPr lang="en-US" dirty="0" smtClean="0"/>
              <a:t>ICR Lesson 5</a:t>
            </a:r>
            <a:endParaRPr lang="en-US" dirty="0"/>
          </a:p>
        </p:txBody>
      </p:sp>
      <p:sp>
        <p:nvSpPr>
          <p:cNvPr id="3" name="Subtitle 2"/>
          <p:cNvSpPr>
            <a:spLocks noGrp="1"/>
          </p:cNvSpPr>
          <p:nvPr>
            <p:ph type="subTitle" idx="1"/>
          </p:nvPr>
        </p:nvSpPr>
        <p:spPr/>
        <p:txBody>
          <a:bodyPr>
            <a:noAutofit/>
          </a:bodyPr>
          <a:lstStyle/>
          <a:p>
            <a:r>
              <a:rPr lang="en-US" sz="2800" dirty="0" smtClean="0"/>
              <a:t>9. ICR.2 Evaluate abstinence from sexual intercourse as a positive choice for young people</a:t>
            </a:r>
          </a:p>
          <a:p>
            <a:r>
              <a:rPr lang="en-US" sz="2800" dirty="0" smtClean="0"/>
              <a:t>9.ICR. 2.1 Critique skills and strategies that are used to promote abstinence from sexual activity in terms of their effectiveness</a:t>
            </a:r>
          </a:p>
          <a:p>
            <a:endParaRPr lang="en-US" sz="2800" dirty="0"/>
          </a:p>
        </p:txBody>
      </p:sp>
    </p:spTree>
    <p:extLst>
      <p:ext uri="{BB962C8B-B14F-4D97-AF65-F5344CB8AC3E}">
        <p14:creationId xmlns:p14="http://schemas.microsoft.com/office/powerpoint/2010/main" val="356874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3327" y="274638"/>
            <a:ext cx="6877645" cy="1325563"/>
          </a:xfrm>
          <a:solidFill>
            <a:srgbClr val="FFFF00"/>
          </a:solidFill>
        </p:spPr>
        <p:style>
          <a:lnRef idx="3">
            <a:schemeClr val="lt1"/>
          </a:lnRef>
          <a:fillRef idx="1">
            <a:schemeClr val="accent3"/>
          </a:fillRef>
          <a:effectRef idx="1">
            <a:schemeClr val="accent3"/>
          </a:effectRef>
          <a:fontRef idx="minor">
            <a:schemeClr val="lt1"/>
          </a:fontRef>
        </p:style>
        <p:txBody>
          <a:bodyPr>
            <a:normAutofit fontScale="90000"/>
          </a:bodyPr>
          <a:lstStyle/>
          <a:p>
            <a:r>
              <a:rPr lang="en-US" sz="3600" dirty="0">
                <a:solidFill>
                  <a:srgbClr val="000000"/>
                </a:solidFill>
              </a:rPr>
              <a:t>Why is this skill </a:t>
            </a:r>
            <a:r>
              <a:rPr lang="en-US" sz="3600" dirty="0">
                <a:solidFill>
                  <a:schemeClr val="tx1"/>
                </a:solidFill>
              </a:rPr>
              <a:t>needed for abstinence?</a:t>
            </a:r>
            <a:r>
              <a:rPr lang="en-US" dirty="0" smtClean="0">
                <a:solidFill>
                  <a:schemeClr val="tx1"/>
                </a:solidFill>
              </a:rPr>
              <a:t/>
            </a:r>
            <a:br>
              <a:rPr lang="en-US" dirty="0" smtClean="0">
                <a:solidFill>
                  <a:schemeClr val="tx1"/>
                </a:solidFill>
              </a:rPr>
            </a:br>
            <a:r>
              <a:rPr lang="en-US" dirty="0" smtClean="0">
                <a:solidFill>
                  <a:schemeClr val="tx1"/>
                </a:solidFill>
              </a:rPr>
              <a:t>Goal Setting</a:t>
            </a:r>
            <a:endParaRPr lang="en-US" dirty="0">
              <a:solidFill>
                <a:schemeClr val="tx1"/>
              </a:solidFill>
            </a:endParaRPr>
          </a:p>
        </p:txBody>
      </p:sp>
      <p:sp>
        <p:nvSpPr>
          <p:cNvPr id="3" name="Content Placeholder 2"/>
          <p:cNvSpPr>
            <a:spLocks noGrp="1"/>
          </p:cNvSpPr>
          <p:nvPr>
            <p:ph idx="1"/>
          </p:nvPr>
        </p:nvSpPr>
        <p:spPr>
          <a:xfrm>
            <a:off x="1981200" y="1600201"/>
            <a:ext cx="8229600" cy="1480634"/>
          </a:xfrm>
        </p:spPr>
        <p:txBody>
          <a:bodyPr/>
          <a:lstStyle/>
          <a:p>
            <a:pPr marL="0" indent="0">
              <a:buNone/>
            </a:pPr>
            <a:r>
              <a:rPr lang="en-US" dirty="0" smtClean="0"/>
              <a:t>Having goals for the future is a protective factor against risk-taking behaviors.</a:t>
            </a:r>
            <a:endParaRPr lang="en-US" dirty="0"/>
          </a:p>
        </p:txBody>
      </p:sp>
      <p:pic>
        <p:nvPicPr>
          <p:cNvPr id="4" name="Picture 3"/>
          <p:cNvPicPr/>
          <p:nvPr/>
        </p:nvPicPr>
        <p:blipFill>
          <a:blip r:embed="rId2"/>
          <a:srcRect/>
          <a:stretch>
            <a:fillRect/>
          </a:stretch>
        </p:blipFill>
        <p:spPr bwMode="auto">
          <a:xfrm>
            <a:off x="1981200" y="2942512"/>
            <a:ext cx="4815610" cy="3458079"/>
          </a:xfrm>
          <a:prstGeom prst="rect">
            <a:avLst/>
          </a:prstGeom>
          <a:noFill/>
          <a:ln w="50800">
            <a:solidFill>
              <a:schemeClr val="accent3">
                <a:lumMod val="60000"/>
                <a:lumOff val="40000"/>
              </a:schemeClr>
            </a:solidFill>
            <a:miter lim="800000"/>
            <a:headEnd/>
            <a:tailEnd/>
          </a:ln>
        </p:spPr>
      </p:pic>
      <p:sp>
        <p:nvSpPr>
          <p:cNvPr id="5" name="TextBox 4"/>
          <p:cNvSpPr txBox="1"/>
          <p:nvPr/>
        </p:nvSpPr>
        <p:spPr>
          <a:xfrm>
            <a:off x="7092600" y="2929936"/>
            <a:ext cx="3118201" cy="2677656"/>
          </a:xfrm>
          <a:prstGeom prst="rect">
            <a:avLst/>
          </a:prstGeom>
          <a:noFill/>
        </p:spPr>
        <p:txBody>
          <a:bodyPr wrap="square" rtlCol="0">
            <a:spAutoFit/>
          </a:bodyPr>
          <a:lstStyle/>
          <a:p>
            <a:pPr defTabSz="457200"/>
            <a:r>
              <a:rPr lang="en-US" sz="2800" dirty="0">
                <a:solidFill>
                  <a:prstClr val="black"/>
                </a:solidFill>
              </a:rPr>
              <a:t>What future goals would be </a:t>
            </a:r>
          </a:p>
          <a:p>
            <a:pPr defTabSz="457200"/>
            <a:r>
              <a:rPr lang="en-US" sz="2800" dirty="0">
                <a:solidFill>
                  <a:prstClr val="black"/>
                </a:solidFill>
              </a:rPr>
              <a:t>disrupted by an unintended</a:t>
            </a:r>
          </a:p>
          <a:p>
            <a:pPr defTabSz="457200"/>
            <a:r>
              <a:rPr lang="en-US" sz="2800" dirty="0">
                <a:solidFill>
                  <a:prstClr val="black"/>
                </a:solidFill>
              </a:rPr>
              <a:t>pregnancy or incurable STD? </a:t>
            </a:r>
          </a:p>
        </p:txBody>
      </p:sp>
    </p:spTree>
    <p:extLst>
      <p:ext uri="{BB962C8B-B14F-4D97-AF65-F5344CB8AC3E}">
        <p14:creationId xmlns:p14="http://schemas.microsoft.com/office/powerpoint/2010/main" val="320773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Guided Practice</a:t>
            </a:r>
            <a:endParaRPr lang="en-US" sz="4800" dirty="0"/>
          </a:p>
        </p:txBody>
      </p:sp>
      <p:sp>
        <p:nvSpPr>
          <p:cNvPr id="3" name="Content Placeholder 2"/>
          <p:cNvSpPr>
            <a:spLocks noGrp="1"/>
          </p:cNvSpPr>
          <p:nvPr>
            <p:ph idx="1"/>
          </p:nvPr>
        </p:nvSpPr>
        <p:spPr/>
        <p:txBody>
          <a:bodyPr>
            <a:noAutofit/>
          </a:bodyPr>
          <a:lstStyle/>
          <a:p>
            <a:r>
              <a:rPr lang="en-US" sz="2800" dirty="0" smtClean="0"/>
              <a:t>Critique the Skill for Abstinence</a:t>
            </a:r>
          </a:p>
          <a:p>
            <a:endParaRPr lang="en-US" sz="2800" dirty="0"/>
          </a:p>
          <a:p>
            <a:r>
              <a:rPr lang="en-US" sz="2800" dirty="0" smtClean="0"/>
              <a:t>Working with a partner, recall the skills we have just covered. </a:t>
            </a:r>
            <a:r>
              <a:rPr lang="en-US" sz="2800" dirty="0" smtClean="0"/>
              <a:t>Read the scenario and identify the skill in column two. </a:t>
            </a:r>
          </a:p>
          <a:p>
            <a:r>
              <a:rPr lang="en-US" sz="2800" dirty="0" smtClean="0"/>
              <a:t>Next, decide if the scenario reflected a positive or negative demonstration of that skill and place a  large plus or minus sign in the next column. </a:t>
            </a:r>
          </a:p>
          <a:p>
            <a:r>
              <a:rPr lang="en-US" sz="2800" dirty="0" smtClean="0"/>
              <a:t>In the final column, rewind and rewrite. Only rewrite the negative examples to show how the examples can be demonstrated better</a:t>
            </a:r>
            <a:endParaRPr lang="en-US" sz="2800" dirty="0"/>
          </a:p>
        </p:txBody>
      </p:sp>
    </p:spTree>
    <p:extLst>
      <p:ext uri="{BB962C8B-B14F-4D97-AF65-F5344CB8AC3E}">
        <p14:creationId xmlns:p14="http://schemas.microsoft.com/office/powerpoint/2010/main" val="291803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Practice- Pyramid</a:t>
            </a:r>
            <a:endParaRPr lang="en-US" dirty="0"/>
          </a:p>
        </p:txBody>
      </p:sp>
      <p:sp>
        <p:nvSpPr>
          <p:cNvPr id="3" name="Content Placeholder 2"/>
          <p:cNvSpPr>
            <a:spLocks noGrp="1"/>
          </p:cNvSpPr>
          <p:nvPr>
            <p:ph idx="1"/>
          </p:nvPr>
        </p:nvSpPr>
        <p:spPr/>
        <p:txBody>
          <a:bodyPr>
            <a:noAutofit/>
          </a:bodyPr>
          <a:lstStyle/>
          <a:p>
            <a:r>
              <a:rPr lang="en-US" sz="2800" dirty="0" smtClean="0"/>
              <a:t>Arrange in the shape of a pyramid a sequence you believe these future goals should happen. </a:t>
            </a:r>
          </a:p>
          <a:p>
            <a:endParaRPr lang="en-US" sz="2800" dirty="0"/>
          </a:p>
          <a:p>
            <a:r>
              <a:rPr lang="en-US" sz="2800" dirty="0" smtClean="0"/>
              <a:t>1. Be in a committed and loving relationship </a:t>
            </a:r>
          </a:p>
          <a:p>
            <a:r>
              <a:rPr lang="en-US" sz="2800" dirty="0" smtClean="0"/>
              <a:t>2. Live independently and support self by having a rewarding career</a:t>
            </a:r>
          </a:p>
          <a:p>
            <a:r>
              <a:rPr lang="en-US" sz="2800" dirty="0" smtClean="0"/>
              <a:t>3. Have a child or children (if wanted) and be ready to care for them</a:t>
            </a:r>
          </a:p>
          <a:p>
            <a:r>
              <a:rPr lang="en-US" sz="2800" dirty="0" smtClean="0"/>
              <a:t>4. Be well educated and responsible for the future</a:t>
            </a:r>
          </a:p>
        </p:txBody>
      </p:sp>
    </p:spTree>
    <p:extLst>
      <p:ext uri="{BB962C8B-B14F-4D97-AF65-F5344CB8AC3E}">
        <p14:creationId xmlns:p14="http://schemas.microsoft.com/office/powerpoint/2010/main" val="86504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Pyramid Questions</a:t>
            </a:r>
            <a:endParaRPr lang="en-US" sz="6000" dirty="0"/>
          </a:p>
        </p:txBody>
      </p:sp>
      <p:sp>
        <p:nvSpPr>
          <p:cNvPr id="3" name="Content Placeholder 2"/>
          <p:cNvSpPr>
            <a:spLocks noGrp="1"/>
          </p:cNvSpPr>
          <p:nvPr>
            <p:ph idx="1"/>
          </p:nvPr>
        </p:nvSpPr>
        <p:spPr>
          <a:xfrm>
            <a:off x="1202919" y="2177934"/>
            <a:ext cx="9784080" cy="4206240"/>
          </a:xfrm>
        </p:spPr>
        <p:txBody>
          <a:bodyPr>
            <a:normAutofit/>
          </a:bodyPr>
          <a:lstStyle/>
          <a:p>
            <a:r>
              <a:rPr lang="en-US" sz="3200" dirty="0" smtClean="0"/>
              <a:t>Why are these goals for the future in a particular order (from the bottom to the top)?</a:t>
            </a:r>
          </a:p>
          <a:p>
            <a:r>
              <a:rPr lang="en-US" sz="3200" dirty="0" smtClean="0"/>
              <a:t>Why is it better for young people to postpone sexual involvement and the change of unintended pregnancy?</a:t>
            </a:r>
          </a:p>
          <a:p>
            <a:r>
              <a:rPr lang="en-US" sz="3200" dirty="0" smtClean="0"/>
              <a:t>How will your life and the lives of your children be better if you reach the top of the pyramid by following the previous order? </a:t>
            </a:r>
          </a:p>
        </p:txBody>
      </p:sp>
    </p:spTree>
    <p:extLst>
      <p:ext uri="{BB962C8B-B14F-4D97-AF65-F5344CB8AC3E}">
        <p14:creationId xmlns:p14="http://schemas.microsoft.com/office/powerpoint/2010/main" val="305905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Closure</a:t>
            </a:r>
            <a:endParaRPr lang="en-US" sz="6600" dirty="0"/>
          </a:p>
        </p:txBody>
      </p:sp>
      <p:sp>
        <p:nvSpPr>
          <p:cNvPr id="3" name="Content Placeholder 2"/>
          <p:cNvSpPr>
            <a:spLocks noGrp="1"/>
          </p:cNvSpPr>
          <p:nvPr>
            <p:ph idx="1"/>
          </p:nvPr>
        </p:nvSpPr>
        <p:spPr/>
        <p:txBody>
          <a:bodyPr>
            <a:noAutofit/>
          </a:bodyPr>
          <a:lstStyle/>
          <a:p>
            <a:r>
              <a:rPr lang="en-US" sz="3200" dirty="0" smtClean="0"/>
              <a:t>Today we looked at the issue of abstinence and how important it is for you to take time to set goals and have the motivation to reach those goals. There are huge advantages for young people if they wait until they are older and more mature before becoming parents. They are able to complete an education, begin a career, complete adolescence with less stress and then become parents when they are truly ready for the responsibility. They give themselves and their children a gift of time, allowing everyone a greater chance of success. </a:t>
            </a:r>
            <a:endParaRPr lang="en-US" sz="3200" dirty="0"/>
          </a:p>
        </p:txBody>
      </p:sp>
    </p:spTree>
    <p:extLst>
      <p:ext uri="{BB962C8B-B14F-4D97-AF65-F5344CB8AC3E}">
        <p14:creationId xmlns:p14="http://schemas.microsoft.com/office/powerpoint/2010/main" val="422796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398" y="605756"/>
            <a:ext cx="10515600" cy="1325563"/>
          </a:xfrm>
        </p:spPr>
        <p:txBody>
          <a:bodyPr>
            <a:normAutofit/>
          </a:bodyPr>
          <a:lstStyle/>
          <a:p>
            <a:r>
              <a:rPr lang="en-US" sz="6000" dirty="0" smtClean="0"/>
              <a:t>Statement of Objectives</a:t>
            </a:r>
            <a:endParaRPr lang="en-US" sz="6000" dirty="0"/>
          </a:p>
        </p:txBody>
      </p:sp>
      <p:sp>
        <p:nvSpPr>
          <p:cNvPr id="3" name="Content Placeholder 2"/>
          <p:cNvSpPr>
            <a:spLocks noGrp="1"/>
          </p:cNvSpPr>
          <p:nvPr>
            <p:ph idx="1"/>
          </p:nvPr>
        </p:nvSpPr>
        <p:spPr>
          <a:xfrm>
            <a:off x="6555804" y="2025434"/>
            <a:ext cx="4904874" cy="5334752"/>
          </a:xfrm>
        </p:spPr>
        <p:txBody>
          <a:bodyPr>
            <a:normAutofit/>
          </a:bodyPr>
          <a:lstStyle/>
          <a:p>
            <a:r>
              <a:rPr lang="en-US" sz="2800" dirty="0" smtClean="0"/>
              <a:t>Over the last few years, you have learned that abstinence is the healthiest choice you can make. We know that students who remain abstinent have support, self-control, good communication skills, and a strong motivation to remain abstinent. In this lesson, we will focus on having a strong motivation to remain abstinent. </a:t>
            </a:r>
            <a:endParaRPr lang="en-US" sz="2800" dirty="0"/>
          </a:p>
        </p:txBody>
      </p:sp>
      <p:pic>
        <p:nvPicPr>
          <p:cNvPr id="4" name="Picture 3"/>
          <p:cNvPicPr>
            <a:picLocks noChangeAspect="1"/>
          </p:cNvPicPr>
          <p:nvPr/>
        </p:nvPicPr>
        <p:blipFill>
          <a:blip r:embed="rId2"/>
          <a:stretch>
            <a:fillRect/>
          </a:stretch>
        </p:blipFill>
        <p:spPr>
          <a:xfrm>
            <a:off x="295398" y="2405814"/>
            <a:ext cx="5800602" cy="3056022"/>
          </a:xfrm>
          <a:prstGeom prst="rect">
            <a:avLst/>
          </a:prstGeom>
          <a:ln w="50800">
            <a:solidFill>
              <a:schemeClr val="accent2"/>
            </a:solidFill>
          </a:ln>
        </p:spPr>
      </p:pic>
    </p:spTree>
    <p:extLst>
      <p:ext uri="{BB962C8B-B14F-4D97-AF65-F5344CB8AC3E}">
        <p14:creationId xmlns:p14="http://schemas.microsoft.com/office/powerpoint/2010/main" val="240141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Preparing for the </a:t>
            </a:r>
            <a:r>
              <a:rPr lang="en-US" dirty="0" smtClean="0"/>
              <a:t>future- Warm Up</a:t>
            </a:r>
            <a:endParaRPr lang="en-US" dirty="0"/>
          </a:p>
        </p:txBody>
      </p:sp>
      <p:sp>
        <p:nvSpPr>
          <p:cNvPr id="3" name="Content Placeholder 2"/>
          <p:cNvSpPr>
            <a:spLocks noGrp="1"/>
          </p:cNvSpPr>
          <p:nvPr>
            <p:ph idx="1"/>
          </p:nvPr>
        </p:nvSpPr>
        <p:spPr>
          <a:xfrm>
            <a:off x="1202919" y="1828324"/>
            <a:ext cx="9784080" cy="4857246"/>
          </a:xfrm>
        </p:spPr>
        <p:txBody>
          <a:bodyPr>
            <a:normAutofit lnSpcReduction="10000"/>
          </a:bodyPr>
          <a:lstStyle/>
          <a:p>
            <a:r>
              <a:rPr lang="en-US" sz="3200" dirty="0" smtClean="0"/>
              <a:t>What do I need to be doing </a:t>
            </a:r>
            <a:r>
              <a:rPr lang="en-US" sz="3200" u="sng" dirty="0" smtClean="0"/>
              <a:t>right now </a:t>
            </a:r>
            <a:r>
              <a:rPr lang="en-US" sz="3200" dirty="0" smtClean="0"/>
              <a:t>to take me where I want to go later in life? </a:t>
            </a:r>
            <a:endParaRPr lang="en-US" sz="3200" dirty="0"/>
          </a:p>
          <a:p>
            <a:r>
              <a:rPr lang="en-US" sz="3200" u="sng" dirty="0" smtClean="0"/>
              <a:t>Preparing for the future worksheet</a:t>
            </a:r>
          </a:p>
          <a:p>
            <a:r>
              <a:rPr lang="en-US" sz="3200" dirty="0" smtClean="0"/>
              <a:t>Read the item in the left column  and determine what qualities and experiences are needed for the roles and responsibilities you may assume later in life. </a:t>
            </a:r>
            <a:endParaRPr lang="en-US" sz="3200" dirty="0" smtClean="0"/>
          </a:p>
          <a:p>
            <a:r>
              <a:rPr lang="en-US" sz="3200" dirty="0" smtClean="0"/>
              <a:t>Example: To be well educated and a lifelong learner.</a:t>
            </a:r>
            <a:br>
              <a:rPr lang="en-US" sz="3200" dirty="0" smtClean="0"/>
            </a:br>
            <a:r>
              <a:rPr lang="en-US" sz="3200" dirty="0" smtClean="0"/>
              <a:t>Quality needed: determination</a:t>
            </a:r>
            <a:br>
              <a:rPr lang="en-US" sz="3200" dirty="0" smtClean="0"/>
            </a:br>
            <a:r>
              <a:rPr lang="en-US" sz="3200" dirty="0" smtClean="0"/>
              <a:t>Experience needed: graduated high school, attend and graduate college</a:t>
            </a:r>
            <a:endParaRPr lang="en-US" sz="3200" dirty="0"/>
          </a:p>
        </p:txBody>
      </p:sp>
    </p:spTree>
    <p:extLst>
      <p:ext uri="{BB962C8B-B14F-4D97-AF65-F5344CB8AC3E}">
        <p14:creationId xmlns:p14="http://schemas.microsoft.com/office/powerpoint/2010/main" val="353310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75" y="237507"/>
            <a:ext cx="10515600" cy="1325563"/>
          </a:xfrm>
        </p:spPr>
        <p:txBody>
          <a:bodyPr>
            <a:normAutofit/>
          </a:bodyPr>
          <a:lstStyle/>
          <a:p>
            <a:r>
              <a:rPr lang="en-US" sz="7200" dirty="0" smtClean="0"/>
              <a:t>Focus</a:t>
            </a:r>
            <a:endParaRPr lang="en-US" sz="7200" dirty="0"/>
          </a:p>
        </p:txBody>
      </p:sp>
      <p:sp>
        <p:nvSpPr>
          <p:cNvPr id="3" name="Content Placeholder 2"/>
          <p:cNvSpPr>
            <a:spLocks noGrp="1"/>
          </p:cNvSpPr>
          <p:nvPr>
            <p:ph idx="1"/>
          </p:nvPr>
        </p:nvSpPr>
        <p:spPr>
          <a:xfrm>
            <a:off x="743197" y="2011913"/>
            <a:ext cx="6573253" cy="4853489"/>
          </a:xfrm>
        </p:spPr>
        <p:txBody>
          <a:bodyPr>
            <a:normAutofit/>
          </a:bodyPr>
          <a:lstStyle/>
          <a:p>
            <a:r>
              <a:rPr lang="en-US" sz="2800" dirty="0" smtClean="0"/>
              <a:t>You’ve got to be very careful if you don’t know where you’re going, because you might not get there.”</a:t>
            </a:r>
            <a:br>
              <a:rPr lang="en-US" sz="2800" dirty="0" smtClean="0"/>
            </a:br>
            <a:r>
              <a:rPr lang="en-US" sz="2800" dirty="0" smtClean="0"/>
              <a:t>				-Yogi Berra</a:t>
            </a:r>
          </a:p>
          <a:p>
            <a:endParaRPr lang="en-US" sz="2800" dirty="0"/>
          </a:p>
          <a:p>
            <a:endParaRPr lang="en-US" sz="2800" dirty="0" smtClean="0"/>
          </a:p>
          <a:p>
            <a:r>
              <a:rPr lang="en-US" sz="2800" dirty="0" smtClean="0"/>
              <a:t>How does this quote have meaning for the lives of high school students? </a:t>
            </a:r>
            <a:r>
              <a:rPr lang="en-US" sz="2800" dirty="0" smtClean="0"/>
              <a:t>Be prepared to answer using </a:t>
            </a:r>
            <a:r>
              <a:rPr lang="en-US" sz="2800" dirty="0" err="1" smtClean="0"/>
              <a:t>Nearpod</a:t>
            </a:r>
            <a:endParaRPr lang="en-US" sz="2800" dirty="0"/>
          </a:p>
        </p:txBody>
      </p:sp>
      <p:pic>
        <p:nvPicPr>
          <p:cNvPr id="4" name="Picture 3"/>
          <p:cNvPicPr>
            <a:picLocks noChangeAspect="1"/>
          </p:cNvPicPr>
          <p:nvPr/>
        </p:nvPicPr>
        <p:blipFill>
          <a:blip r:embed="rId2"/>
          <a:stretch>
            <a:fillRect/>
          </a:stretch>
        </p:blipFill>
        <p:spPr>
          <a:xfrm>
            <a:off x="7683059" y="2483247"/>
            <a:ext cx="4088809" cy="3036093"/>
          </a:xfrm>
          <a:prstGeom prst="rect">
            <a:avLst/>
          </a:prstGeom>
          <a:ln w="50800">
            <a:solidFill>
              <a:schemeClr val="accent5">
                <a:lumMod val="75000"/>
              </a:schemeClr>
            </a:solidFill>
          </a:ln>
        </p:spPr>
      </p:pic>
    </p:spTree>
    <p:extLst>
      <p:ext uri="{BB962C8B-B14F-4D97-AF65-F5344CB8AC3E}">
        <p14:creationId xmlns:p14="http://schemas.microsoft.com/office/powerpoint/2010/main" val="59072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teenagers, you need a plan so you can “step with great care.”</a:t>
            </a:r>
            <a:endParaRPr lang="en-US" dirty="0"/>
          </a:p>
        </p:txBody>
      </p:sp>
      <p:sp>
        <p:nvSpPr>
          <p:cNvPr id="3" name="Content Placeholder 2"/>
          <p:cNvSpPr>
            <a:spLocks noGrp="1"/>
          </p:cNvSpPr>
          <p:nvPr>
            <p:ph idx="1"/>
          </p:nvPr>
        </p:nvSpPr>
        <p:spPr/>
        <p:txBody>
          <a:bodyPr>
            <a:normAutofit/>
          </a:bodyPr>
          <a:lstStyle/>
          <a:p>
            <a:r>
              <a:rPr lang="en-US" sz="3600" dirty="0" smtClean="0"/>
              <a:t>The National Campaign to prevent pregnancy has a great deal of information to help young people make healthy decisions</a:t>
            </a:r>
          </a:p>
          <a:p>
            <a:endParaRPr lang="en-US" sz="3600" dirty="0"/>
          </a:p>
          <a:p>
            <a:r>
              <a:rPr lang="en-US" sz="3600" dirty="0" smtClean="0"/>
              <a:t>Read consequences of Teenage Pregnancy and answer the questions at the bottom of the back page</a:t>
            </a:r>
          </a:p>
        </p:txBody>
      </p:sp>
    </p:spTree>
    <p:extLst>
      <p:ext uri="{BB962C8B-B14F-4D97-AF65-F5344CB8AC3E}">
        <p14:creationId xmlns:p14="http://schemas.microsoft.com/office/powerpoint/2010/main" val="164782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Skills needed for abstinence</a:t>
            </a:r>
            <a:endParaRPr lang="en-US" sz="4800" dirty="0"/>
          </a:p>
        </p:txBody>
      </p:sp>
      <p:sp>
        <p:nvSpPr>
          <p:cNvPr id="3" name="Content Placeholder 2"/>
          <p:cNvSpPr>
            <a:spLocks noGrp="1"/>
          </p:cNvSpPr>
          <p:nvPr>
            <p:ph idx="1"/>
          </p:nvPr>
        </p:nvSpPr>
        <p:spPr>
          <a:xfrm>
            <a:off x="1202919" y="1940428"/>
            <a:ext cx="9784080" cy="4206240"/>
          </a:xfrm>
        </p:spPr>
        <p:txBody>
          <a:bodyPr>
            <a:noAutofit/>
          </a:bodyPr>
          <a:lstStyle/>
          <a:p>
            <a:r>
              <a:rPr lang="en-US" sz="2800" dirty="0" smtClean="0"/>
              <a:t>1. Analyzing Influences</a:t>
            </a:r>
          </a:p>
          <a:p>
            <a:r>
              <a:rPr lang="en-US" sz="2800" dirty="0" smtClean="0"/>
              <a:t>2. Decision Making</a:t>
            </a:r>
          </a:p>
          <a:p>
            <a:r>
              <a:rPr lang="en-US" sz="2800" dirty="0" smtClean="0"/>
              <a:t>3. Communication</a:t>
            </a:r>
          </a:p>
          <a:p>
            <a:r>
              <a:rPr lang="en-US" sz="2800" dirty="0" smtClean="0"/>
              <a:t>4. Goal Setting</a:t>
            </a:r>
          </a:p>
          <a:p>
            <a:endParaRPr lang="en-US" sz="2800" dirty="0"/>
          </a:p>
          <a:p>
            <a:endParaRPr lang="en-US" sz="2800" dirty="0" smtClean="0"/>
          </a:p>
          <a:p>
            <a:r>
              <a:rPr lang="en-US" sz="2800" dirty="0" smtClean="0"/>
              <a:t>Abstinence: refraining from a certain behavior </a:t>
            </a:r>
          </a:p>
          <a:p>
            <a:r>
              <a:rPr lang="en-US" sz="2800" dirty="0" smtClean="0"/>
              <a:t>Sexual Abstinence: </a:t>
            </a:r>
            <a:r>
              <a:rPr lang="en-US" sz="2800" dirty="0"/>
              <a:t>the practice of voluntarily abstaining from sexual intercourse </a:t>
            </a:r>
            <a:endParaRPr lang="en-US" sz="2800" dirty="0"/>
          </a:p>
        </p:txBody>
      </p:sp>
    </p:spTree>
    <p:extLst>
      <p:ext uri="{BB962C8B-B14F-4D97-AF65-F5344CB8AC3E}">
        <p14:creationId xmlns:p14="http://schemas.microsoft.com/office/powerpoint/2010/main" val="11893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0165" y="297779"/>
            <a:ext cx="7154261" cy="1302421"/>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smtClean="0"/>
              <a:t>W</a:t>
            </a:r>
            <a:r>
              <a:rPr lang="en-US" sz="3600" dirty="0"/>
              <a:t>hy is this skill needed for abstinence?</a:t>
            </a:r>
            <a:r>
              <a:rPr lang="en-US" dirty="0" smtClean="0"/>
              <a:t/>
            </a:r>
            <a:br>
              <a:rPr lang="en-US" dirty="0" smtClean="0"/>
            </a:br>
            <a:r>
              <a:rPr lang="en-US" dirty="0" smtClean="0"/>
              <a:t>Analyzing Influences</a:t>
            </a:r>
            <a:endParaRPr lang="en-US" dirty="0"/>
          </a:p>
        </p:txBody>
      </p:sp>
      <p:sp>
        <p:nvSpPr>
          <p:cNvPr id="3" name="Content Placeholder 2"/>
          <p:cNvSpPr>
            <a:spLocks noGrp="1"/>
          </p:cNvSpPr>
          <p:nvPr>
            <p:ph idx="1"/>
          </p:nvPr>
        </p:nvSpPr>
        <p:spPr>
          <a:xfrm>
            <a:off x="6309648" y="1861075"/>
            <a:ext cx="4172952" cy="4265088"/>
          </a:xfrm>
        </p:spPr>
        <p:txBody>
          <a:bodyPr>
            <a:normAutofit fontScale="92500" lnSpcReduction="10000"/>
          </a:bodyPr>
          <a:lstStyle/>
          <a:p>
            <a:pPr marL="0" indent="0">
              <a:buNone/>
            </a:pPr>
            <a:r>
              <a:rPr lang="en-US" dirty="0" smtClean="0"/>
              <a:t>How do the following influence decisions?</a:t>
            </a:r>
          </a:p>
          <a:p>
            <a:pPr lvl="1"/>
            <a:r>
              <a:rPr lang="en-US" dirty="0" smtClean="0"/>
              <a:t>Parents, family members</a:t>
            </a:r>
          </a:p>
          <a:p>
            <a:pPr lvl="1"/>
            <a:r>
              <a:rPr lang="en-US" dirty="0" smtClean="0"/>
              <a:t>Peers</a:t>
            </a:r>
          </a:p>
          <a:p>
            <a:pPr lvl="1"/>
            <a:r>
              <a:rPr lang="en-US" dirty="0" smtClean="0"/>
              <a:t>Dating partner</a:t>
            </a:r>
          </a:p>
          <a:p>
            <a:pPr lvl="1"/>
            <a:r>
              <a:rPr lang="en-US" dirty="0" smtClean="0"/>
              <a:t>Media</a:t>
            </a:r>
          </a:p>
          <a:p>
            <a:pPr lvl="1"/>
            <a:r>
              <a:rPr lang="en-US" dirty="0" smtClean="0"/>
              <a:t>Faith community</a:t>
            </a:r>
          </a:p>
          <a:p>
            <a:pPr lvl="1"/>
            <a:r>
              <a:rPr lang="en-US" dirty="0" smtClean="0"/>
              <a:t>Others: teachers, youth leaders </a:t>
            </a:r>
            <a:endParaRPr lang="en-US" dirty="0"/>
          </a:p>
        </p:txBody>
      </p:sp>
      <p:pic>
        <p:nvPicPr>
          <p:cNvPr id="4" name="Picture 3"/>
          <p:cNvPicPr>
            <a:picLocks noChangeAspect="1"/>
          </p:cNvPicPr>
          <p:nvPr/>
        </p:nvPicPr>
        <p:blipFill>
          <a:blip r:embed="rId2"/>
          <a:stretch>
            <a:fillRect/>
          </a:stretch>
        </p:blipFill>
        <p:spPr>
          <a:xfrm>
            <a:off x="1981200" y="2099998"/>
            <a:ext cx="4165414" cy="3269457"/>
          </a:xfrm>
          <a:prstGeom prst="rect">
            <a:avLst/>
          </a:prstGeom>
          <a:ln w="50800">
            <a:solidFill>
              <a:srgbClr val="FF6600"/>
            </a:solidFill>
          </a:ln>
        </p:spPr>
      </p:pic>
    </p:spTree>
    <p:extLst>
      <p:ext uri="{BB962C8B-B14F-4D97-AF65-F5344CB8AC3E}">
        <p14:creationId xmlns:p14="http://schemas.microsoft.com/office/powerpoint/2010/main" val="101605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325037"/>
          </a:xfrm>
        </p:spPr>
        <p:style>
          <a:lnRef idx="3">
            <a:schemeClr val="lt1"/>
          </a:lnRef>
          <a:fillRef idx="1">
            <a:schemeClr val="accent1"/>
          </a:fillRef>
          <a:effectRef idx="1">
            <a:schemeClr val="accent1"/>
          </a:effectRef>
          <a:fontRef idx="minor">
            <a:schemeClr val="lt1"/>
          </a:fontRef>
        </p:style>
        <p:txBody>
          <a:bodyPr>
            <a:normAutofit/>
          </a:bodyPr>
          <a:lstStyle/>
          <a:p>
            <a:r>
              <a:rPr lang="en-US" sz="3600" dirty="0"/>
              <a:t>Why is this skill needed for abstinence?</a:t>
            </a:r>
            <a:r>
              <a:rPr lang="en-US" dirty="0" smtClean="0"/>
              <a:t/>
            </a:r>
            <a:br>
              <a:rPr lang="en-US" dirty="0" smtClean="0"/>
            </a:br>
            <a:r>
              <a:rPr lang="en-US" dirty="0" smtClean="0"/>
              <a:t>Decision Making</a:t>
            </a:r>
            <a:endParaRPr lang="en-US" dirty="0"/>
          </a:p>
        </p:txBody>
      </p:sp>
      <p:graphicFrame>
        <p:nvGraphicFramePr>
          <p:cNvPr id="4" name="Content Placeholder 5"/>
          <p:cNvGraphicFramePr>
            <a:graphicFrameLocks noGrp="1"/>
          </p:cNvGraphicFramePr>
          <p:nvPr>
            <p:ph idx="1"/>
            <p:extLst/>
          </p:nvPr>
        </p:nvGraphicFramePr>
        <p:xfrm>
          <a:off x="1981200" y="187684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885139" y="2191070"/>
            <a:ext cx="2160049" cy="2117695"/>
          </a:xfrm>
          <a:prstGeom prst="rect">
            <a:avLst/>
          </a:prstGeom>
          <a:ln w="50800">
            <a:solidFill>
              <a:srgbClr val="FF0000"/>
            </a:solidFill>
          </a:ln>
        </p:spPr>
      </p:pic>
    </p:spTree>
    <p:extLst>
      <p:ext uri="{BB962C8B-B14F-4D97-AF65-F5344CB8AC3E}">
        <p14:creationId xmlns:p14="http://schemas.microsoft.com/office/powerpoint/2010/main" val="17472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8179" y="274638"/>
            <a:ext cx="6739339" cy="11430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sz="3600" dirty="0"/>
              <a:t>Why is this skill needed for abstinence?</a:t>
            </a:r>
            <a:r>
              <a:rPr lang="en-US" dirty="0" smtClean="0"/>
              <a:t/>
            </a:r>
            <a:br>
              <a:rPr lang="en-US" dirty="0" smtClean="0"/>
            </a:br>
            <a:r>
              <a:rPr lang="en-US" dirty="0" smtClean="0"/>
              <a:t>Communication</a:t>
            </a:r>
            <a:endParaRPr lang="en-US" dirty="0"/>
          </a:p>
        </p:txBody>
      </p:sp>
      <p:sp>
        <p:nvSpPr>
          <p:cNvPr id="3" name="Content Placeholder 2"/>
          <p:cNvSpPr>
            <a:spLocks noGrp="1"/>
          </p:cNvSpPr>
          <p:nvPr>
            <p:ph idx="1"/>
          </p:nvPr>
        </p:nvSpPr>
        <p:spPr>
          <a:xfrm>
            <a:off x="1981201" y="1600201"/>
            <a:ext cx="4559584" cy="4146498"/>
          </a:xfrm>
        </p:spPr>
        <p:txBody>
          <a:bodyPr>
            <a:normAutofit/>
          </a:bodyPr>
          <a:lstStyle/>
          <a:p>
            <a:r>
              <a:rPr lang="en-US" dirty="0" smtClean="0"/>
              <a:t>Communication includes </a:t>
            </a:r>
          </a:p>
          <a:p>
            <a:pPr lvl="1"/>
            <a:r>
              <a:rPr lang="en-US" dirty="0" smtClean="0"/>
              <a:t>Empathy (knowing how another person feels)</a:t>
            </a:r>
          </a:p>
          <a:p>
            <a:pPr lvl="1"/>
            <a:r>
              <a:rPr lang="en-US" dirty="0" smtClean="0"/>
              <a:t>Listening (really hearing the other person)</a:t>
            </a:r>
          </a:p>
          <a:p>
            <a:pPr lvl="1"/>
            <a:r>
              <a:rPr lang="en-US" dirty="0" smtClean="0"/>
              <a:t>Speaking (being clear about personal limits)</a:t>
            </a:r>
            <a:endParaRPr lang="en-US" dirty="0"/>
          </a:p>
        </p:txBody>
      </p:sp>
      <p:sp>
        <p:nvSpPr>
          <p:cNvPr id="4" name="TextBox 3"/>
          <p:cNvSpPr txBox="1"/>
          <p:nvPr/>
        </p:nvSpPr>
        <p:spPr>
          <a:xfrm>
            <a:off x="3840260" y="5746699"/>
            <a:ext cx="6256039" cy="584776"/>
          </a:xfrm>
          <a:prstGeom prst="rect">
            <a:avLst/>
          </a:prstGeom>
          <a:noFill/>
        </p:spPr>
        <p:txBody>
          <a:bodyPr wrap="none" rtlCol="0">
            <a:spAutoFit/>
          </a:bodyPr>
          <a:lstStyle/>
          <a:p>
            <a:pPr defTabSz="457200"/>
            <a:r>
              <a:rPr lang="en-US" sz="3200" i="1" dirty="0">
                <a:solidFill>
                  <a:prstClr val="black"/>
                </a:solidFill>
              </a:rPr>
              <a:t>Developing skills requires PRACTICE!</a:t>
            </a:r>
          </a:p>
        </p:txBody>
      </p:sp>
      <p:pic>
        <p:nvPicPr>
          <p:cNvPr id="5" name="Picture 4"/>
          <p:cNvPicPr/>
          <p:nvPr/>
        </p:nvPicPr>
        <p:blipFill>
          <a:blip r:embed="rId2"/>
          <a:srcRect/>
          <a:stretch>
            <a:fillRect/>
          </a:stretch>
        </p:blipFill>
        <p:spPr bwMode="auto">
          <a:xfrm>
            <a:off x="6818295" y="3269458"/>
            <a:ext cx="3595094" cy="2267073"/>
          </a:xfrm>
          <a:prstGeom prst="rect">
            <a:avLst/>
          </a:prstGeom>
          <a:noFill/>
          <a:ln w="50800">
            <a:solidFill>
              <a:srgbClr val="FFCC00"/>
            </a:solidFill>
            <a:miter lim="800000"/>
            <a:headEnd/>
            <a:tailEnd/>
          </a:ln>
        </p:spPr>
      </p:pic>
    </p:spTree>
    <p:extLst>
      <p:ext uri="{BB962C8B-B14F-4D97-AF65-F5344CB8AC3E}">
        <p14:creationId xmlns:p14="http://schemas.microsoft.com/office/powerpoint/2010/main" val="3445145120"/>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88</TotalTime>
  <Words>729</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Corbel</vt:lpstr>
      <vt:lpstr>Wingdings</vt:lpstr>
      <vt:lpstr>1_Office Theme</vt:lpstr>
      <vt:lpstr>2_Office Theme</vt:lpstr>
      <vt:lpstr>3_Office Theme</vt:lpstr>
      <vt:lpstr>4_Office Theme</vt:lpstr>
      <vt:lpstr>Banded</vt:lpstr>
      <vt:lpstr>ICR Lesson 5</vt:lpstr>
      <vt:lpstr>Statement of Objectives</vt:lpstr>
      <vt:lpstr>Review: Preparing for the future- Warm Up</vt:lpstr>
      <vt:lpstr>Focus</vt:lpstr>
      <vt:lpstr>As teenagers, you need a plan so you can “step with great care.”</vt:lpstr>
      <vt:lpstr>Skills needed for abstinence</vt:lpstr>
      <vt:lpstr>Why is this skill needed for abstinence? Analyzing Influences</vt:lpstr>
      <vt:lpstr>Why is this skill needed for abstinence? Decision Making</vt:lpstr>
      <vt:lpstr>Why is this skill needed for abstinence? Communication</vt:lpstr>
      <vt:lpstr>Why is this skill needed for abstinence? Goal Setting</vt:lpstr>
      <vt:lpstr>Guided Practice</vt:lpstr>
      <vt:lpstr>Independent Practice- Pyramid</vt:lpstr>
      <vt:lpstr>Pyramid Questions</vt:lpstr>
      <vt:lpstr>Closure</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ICR Lesson 5</dc:title>
  <dc:creator>Lockie, Kailyn V.</dc:creator>
  <cp:lastModifiedBy>Lockie, Kailyn V.</cp:lastModifiedBy>
  <cp:revision>12</cp:revision>
  <dcterms:created xsi:type="dcterms:W3CDTF">2016-03-10T13:19:37Z</dcterms:created>
  <dcterms:modified xsi:type="dcterms:W3CDTF">2016-03-13T19:29:44Z</dcterms:modified>
</cp:coreProperties>
</file>