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267578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760201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17122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158321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189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240300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748033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411174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278423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7DB87-CE95-4100-9E33-8ABE0E63F7D0}"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137217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37DB87-CE95-4100-9E33-8ABE0E63F7D0}"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204313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37DB87-CE95-4100-9E33-8ABE0E63F7D0}"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222862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37DB87-CE95-4100-9E33-8ABE0E63F7D0}"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61517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7DB87-CE95-4100-9E33-8ABE0E63F7D0}"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47315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7DB87-CE95-4100-9E33-8ABE0E63F7D0}"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36634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7DB87-CE95-4100-9E33-8ABE0E63F7D0}"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E267B-C1D0-4AEC-AC4E-52CC1A1BA0E9}" type="slidenum">
              <a:rPr lang="en-US" smtClean="0"/>
              <a:t>‹#›</a:t>
            </a:fld>
            <a:endParaRPr lang="en-US"/>
          </a:p>
        </p:txBody>
      </p:sp>
    </p:spTree>
    <p:extLst>
      <p:ext uri="{BB962C8B-B14F-4D97-AF65-F5344CB8AC3E}">
        <p14:creationId xmlns:p14="http://schemas.microsoft.com/office/powerpoint/2010/main" val="202249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37DB87-CE95-4100-9E33-8ABE0E63F7D0}" type="datetimeFigureOut">
              <a:rPr lang="en-US" smtClean="0"/>
              <a:t>3/10/2016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3E267B-C1D0-4AEC-AC4E-52CC1A1BA0E9}" type="slidenum">
              <a:rPr lang="en-US" smtClean="0"/>
              <a:t>‹#›</a:t>
            </a:fld>
            <a:endParaRPr lang="en-US"/>
          </a:p>
        </p:txBody>
      </p:sp>
    </p:spTree>
    <p:extLst>
      <p:ext uri="{BB962C8B-B14F-4D97-AF65-F5344CB8AC3E}">
        <p14:creationId xmlns:p14="http://schemas.microsoft.com/office/powerpoint/2010/main" val="7801923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ICR Lesson 4</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9.ICR.1 Understand healthy and effective interpersonal communication and relationships</a:t>
            </a:r>
          </a:p>
          <a:p>
            <a:r>
              <a:rPr lang="en-US" dirty="0" smtClean="0"/>
              <a:t>9.ICR. 1.5 Explain how power and control in relationships can contribute to aggression and violence</a:t>
            </a:r>
            <a:endParaRPr lang="en-US" dirty="0"/>
          </a:p>
        </p:txBody>
      </p:sp>
    </p:spTree>
    <p:extLst>
      <p:ext uri="{BB962C8B-B14F-4D97-AF65-F5344CB8AC3E}">
        <p14:creationId xmlns:p14="http://schemas.microsoft.com/office/powerpoint/2010/main" val="1746733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you ask your partner to stop if they led you to do anything you weren’t comfortable doing?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4293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p:txBody>
          <a:bodyPr>
            <a:normAutofit/>
          </a:bodyPr>
          <a:lstStyle/>
          <a:p>
            <a:r>
              <a:rPr lang="en-US" sz="3200" dirty="0" smtClean="0"/>
              <a:t>How did it feel to have power in the first activity?</a:t>
            </a:r>
          </a:p>
          <a:p>
            <a:endParaRPr lang="en-US" sz="3200" dirty="0"/>
          </a:p>
          <a:p>
            <a:r>
              <a:rPr lang="en-US" sz="3200" dirty="0" smtClean="0"/>
              <a:t>How did this activity relate to power and control in relationships? </a:t>
            </a:r>
            <a:endParaRPr lang="en-US" sz="3200" dirty="0"/>
          </a:p>
        </p:txBody>
      </p:sp>
    </p:spTree>
    <p:extLst>
      <p:ext uri="{BB962C8B-B14F-4D97-AF65-F5344CB8AC3E}">
        <p14:creationId xmlns:p14="http://schemas.microsoft.com/office/powerpoint/2010/main" val="1006493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 3 teenagers have experienced violence in a dating relationship</a:t>
            </a:r>
            <a:endParaRPr lang="en-US" dirty="0"/>
          </a:p>
        </p:txBody>
      </p:sp>
      <p:sp>
        <p:nvSpPr>
          <p:cNvPr id="3" name="Content Placeholder 2"/>
          <p:cNvSpPr>
            <a:spLocks noGrp="1"/>
          </p:cNvSpPr>
          <p:nvPr>
            <p:ph idx="1"/>
          </p:nvPr>
        </p:nvSpPr>
        <p:spPr/>
        <p:txBody>
          <a:bodyPr>
            <a:normAutofit/>
          </a:bodyPr>
          <a:lstStyle/>
          <a:p>
            <a:r>
              <a:rPr lang="en-US" sz="2800" dirty="0" smtClean="0"/>
              <a:t>If the characteristics of an unhealthy relationship are easy to recognize, then why is it that one third of teenagers have experienced violence in a dating relationship? </a:t>
            </a:r>
          </a:p>
          <a:p>
            <a:r>
              <a:rPr lang="en-US" sz="2800" dirty="0" smtClean="0"/>
              <a:t>How do you think power is established in a relationship?</a:t>
            </a:r>
          </a:p>
          <a:p>
            <a:r>
              <a:rPr lang="en-US" sz="2800" dirty="0" smtClean="0"/>
              <a:t>How do you think a person would feel being in an unhealthy relationship? </a:t>
            </a:r>
            <a:endParaRPr lang="en-US" sz="2800" dirty="0"/>
          </a:p>
        </p:txBody>
      </p:sp>
    </p:spTree>
    <p:extLst>
      <p:ext uri="{BB962C8B-B14F-4D97-AF65-F5344CB8AC3E}">
        <p14:creationId xmlns:p14="http://schemas.microsoft.com/office/powerpoint/2010/main" val="3107447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 Dating Violence Fact Sheet</a:t>
            </a:r>
            <a:endParaRPr lang="en-US" dirty="0"/>
          </a:p>
        </p:txBody>
      </p:sp>
      <p:sp>
        <p:nvSpPr>
          <p:cNvPr id="3" name="Content Placeholder 2"/>
          <p:cNvSpPr>
            <a:spLocks noGrp="1"/>
          </p:cNvSpPr>
          <p:nvPr>
            <p:ph idx="1"/>
          </p:nvPr>
        </p:nvSpPr>
        <p:spPr/>
        <p:txBody>
          <a:bodyPr>
            <a:normAutofit/>
          </a:bodyPr>
          <a:lstStyle/>
          <a:p>
            <a:r>
              <a:rPr lang="en-US" sz="2800" dirty="0" smtClean="0"/>
              <a:t>Read the worksheet independently both front and back</a:t>
            </a:r>
          </a:p>
          <a:p>
            <a:endParaRPr lang="en-US" sz="2800" dirty="0"/>
          </a:p>
          <a:p>
            <a:r>
              <a:rPr lang="en-US" sz="2800" dirty="0" smtClean="0"/>
              <a:t>Write at the bottom 3 things you found interesting about the article.</a:t>
            </a:r>
          </a:p>
          <a:p>
            <a:endParaRPr lang="en-US" sz="2800" dirty="0"/>
          </a:p>
          <a:p>
            <a:pPr marL="0" indent="0">
              <a:buNone/>
            </a:pPr>
            <a:endParaRPr lang="en-US" sz="2800" dirty="0"/>
          </a:p>
        </p:txBody>
      </p:sp>
    </p:spTree>
    <p:extLst>
      <p:ext uri="{BB962C8B-B14F-4D97-AF65-F5344CB8AC3E}">
        <p14:creationId xmlns:p14="http://schemas.microsoft.com/office/powerpoint/2010/main" val="1527190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Lindsay’s Story</a:t>
            </a:r>
            <a:endParaRPr lang="en-US" dirty="0"/>
          </a:p>
        </p:txBody>
      </p:sp>
      <p:sp>
        <p:nvSpPr>
          <p:cNvPr id="3" name="Content Placeholder 2"/>
          <p:cNvSpPr>
            <a:spLocks noGrp="1"/>
          </p:cNvSpPr>
          <p:nvPr>
            <p:ph idx="1"/>
          </p:nvPr>
        </p:nvSpPr>
        <p:spPr/>
        <p:txBody>
          <a:bodyPr>
            <a:normAutofit/>
          </a:bodyPr>
          <a:lstStyle/>
          <a:p>
            <a:r>
              <a:rPr lang="en-US" sz="3200" dirty="0" smtClean="0"/>
              <a:t>As we read, use a highlighter to highlight the warning signs in the reading</a:t>
            </a:r>
            <a:endParaRPr lang="en-US" sz="3200" dirty="0"/>
          </a:p>
        </p:txBody>
      </p:sp>
    </p:spTree>
    <p:extLst>
      <p:ext uri="{BB962C8B-B14F-4D97-AF65-F5344CB8AC3E}">
        <p14:creationId xmlns:p14="http://schemas.microsoft.com/office/powerpoint/2010/main" val="3811797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were the warning signs that showed this was an unhealthy relationship?</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27165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the victim try any strategies that helped him/her get out of the relationship? Who did they turn to for help and what happened?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6621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 victim did not get help, what strategies would you suggest that may have helped in this situation?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645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National Center for Victims of Crime: Dating Violence</a:t>
            </a:r>
            <a:endParaRPr lang="en-US" dirty="0"/>
          </a:p>
        </p:txBody>
      </p:sp>
      <p:sp>
        <p:nvSpPr>
          <p:cNvPr id="3" name="Content Placeholder 2"/>
          <p:cNvSpPr>
            <a:spLocks noGrp="1"/>
          </p:cNvSpPr>
          <p:nvPr>
            <p:ph idx="1"/>
          </p:nvPr>
        </p:nvSpPr>
        <p:spPr/>
        <p:txBody>
          <a:bodyPr>
            <a:normAutofit/>
          </a:bodyPr>
          <a:lstStyle/>
          <a:p>
            <a:r>
              <a:rPr lang="en-US" sz="3600" dirty="0" smtClean="0"/>
              <a:t>Read to understand what one can do to help themselves or other victims of violence. Highlight the important parts of the article</a:t>
            </a:r>
          </a:p>
          <a:p>
            <a:endParaRPr lang="en-US" sz="3600" dirty="0"/>
          </a:p>
          <a:p>
            <a:endParaRPr lang="en-US" sz="3600" dirty="0" smtClean="0"/>
          </a:p>
          <a:p>
            <a:endParaRPr lang="en-US" sz="3600" dirty="0"/>
          </a:p>
        </p:txBody>
      </p:sp>
    </p:spTree>
    <p:extLst>
      <p:ext uri="{BB962C8B-B14F-4D97-AF65-F5344CB8AC3E}">
        <p14:creationId xmlns:p14="http://schemas.microsoft.com/office/powerpoint/2010/main" val="816416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Help</a:t>
            </a:r>
            <a:endParaRPr lang="en-US" dirty="0"/>
          </a:p>
        </p:txBody>
      </p:sp>
      <p:sp>
        <p:nvSpPr>
          <p:cNvPr id="3" name="Content Placeholder 2"/>
          <p:cNvSpPr>
            <a:spLocks noGrp="1"/>
          </p:cNvSpPr>
          <p:nvPr>
            <p:ph idx="1"/>
          </p:nvPr>
        </p:nvSpPr>
        <p:spPr/>
        <p:txBody>
          <a:bodyPr>
            <a:normAutofit/>
          </a:bodyPr>
          <a:lstStyle/>
          <a:p>
            <a:r>
              <a:rPr lang="en-US" sz="2400" dirty="0" smtClean="0"/>
              <a:t>Get help immediately</a:t>
            </a:r>
          </a:p>
          <a:p>
            <a:r>
              <a:rPr lang="en-US" sz="2400" dirty="0" smtClean="0"/>
              <a:t>Talk to someone you trust- parent, guardian, teacher</a:t>
            </a:r>
          </a:p>
          <a:p>
            <a:r>
              <a:rPr lang="en-US" sz="2400" dirty="0" smtClean="0"/>
              <a:t>If you choose to tell, know that some are mandated reporters. This means they are legally required to report neglect or abuse to someone else, like the police or child protective services. </a:t>
            </a:r>
          </a:p>
          <a:p>
            <a:r>
              <a:rPr lang="en-US" sz="2400" dirty="0" smtClean="0"/>
              <a:t>Mandated reporters: teachers, counselors, doctors, social workers, coaches</a:t>
            </a:r>
            <a:endParaRPr lang="en-US" sz="2400" dirty="0"/>
          </a:p>
        </p:txBody>
      </p:sp>
    </p:spTree>
    <p:extLst>
      <p:ext uri="{BB962C8B-B14F-4D97-AF65-F5344CB8AC3E}">
        <p14:creationId xmlns:p14="http://schemas.microsoft.com/office/powerpoint/2010/main" val="414700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Objectives</a:t>
            </a:r>
            <a:endParaRPr lang="en-US" dirty="0"/>
          </a:p>
        </p:txBody>
      </p:sp>
      <p:sp>
        <p:nvSpPr>
          <p:cNvPr id="3" name="Content Placeholder 2"/>
          <p:cNvSpPr>
            <a:spLocks noGrp="1"/>
          </p:cNvSpPr>
          <p:nvPr>
            <p:ph idx="1"/>
          </p:nvPr>
        </p:nvSpPr>
        <p:spPr/>
        <p:txBody>
          <a:bodyPr>
            <a:normAutofit/>
          </a:bodyPr>
          <a:lstStyle/>
          <a:p>
            <a:r>
              <a:rPr lang="en-US" sz="2800" dirty="0" smtClean="0"/>
              <a:t>Today we are going to examine and understand how power and control in a relationship can lead to aggression and violence</a:t>
            </a:r>
            <a:endParaRPr lang="en-US" sz="2800" dirty="0"/>
          </a:p>
        </p:txBody>
      </p:sp>
    </p:spTree>
    <p:extLst>
      <p:ext uri="{BB962C8B-B14F-4D97-AF65-F5344CB8AC3E}">
        <p14:creationId xmlns:p14="http://schemas.microsoft.com/office/powerpoint/2010/main" val="1448126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yourself</a:t>
            </a:r>
            <a:endParaRPr lang="en-US" dirty="0"/>
          </a:p>
        </p:txBody>
      </p:sp>
      <p:sp>
        <p:nvSpPr>
          <p:cNvPr id="3" name="Content Placeholder 2"/>
          <p:cNvSpPr>
            <a:spLocks noGrp="1"/>
          </p:cNvSpPr>
          <p:nvPr>
            <p:ph idx="1"/>
          </p:nvPr>
        </p:nvSpPr>
        <p:spPr>
          <a:xfrm>
            <a:off x="677334" y="1498600"/>
            <a:ext cx="8596668" cy="4542763"/>
          </a:xfrm>
        </p:spPr>
        <p:txBody>
          <a:bodyPr>
            <a:normAutofit/>
          </a:bodyPr>
          <a:lstStyle/>
          <a:p>
            <a:r>
              <a:rPr lang="en-US" sz="2400" dirty="0" smtClean="0"/>
              <a:t>When going out, think:</a:t>
            </a:r>
            <a:br>
              <a:rPr lang="en-US" sz="2400" dirty="0" smtClean="0"/>
            </a:br>
            <a:r>
              <a:rPr lang="en-US" sz="2400" dirty="0" smtClean="0"/>
              <a:t>-Where can you go for help?</a:t>
            </a:r>
            <a:br>
              <a:rPr lang="en-US" sz="2400" dirty="0" smtClean="0"/>
            </a:br>
            <a:r>
              <a:rPr lang="en-US" sz="2400" dirty="0" smtClean="0"/>
              <a:t>-Who can you call?</a:t>
            </a:r>
            <a:br>
              <a:rPr lang="en-US" sz="2400" dirty="0" smtClean="0"/>
            </a:br>
            <a:r>
              <a:rPr lang="en-US" sz="2400" dirty="0" smtClean="0"/>
              <a:t>-Who will help you?</a:t>
            </a:r>
            <a:br>
              <a:rPr lang="en-US" sz="2400" dirty="0" smtClean="0"/>
            </a:br>
            <a:r>
              <a:rPr lang="en-US" sz="2400" dirty="0" smtClean="0"/>
              <a:t>-How will you escape a violent situation? </a:t>
            </a:r>
          </a:p>
          <a:p>
            <a:endParaRPr lang="en-US" sz="2400" dirty="0"/>
          </a:p>
          <a:p>
            <a:r>
              <a:rPr lang="en-US" sz="2400" dirty="0" smtClean="0"/>
              <a:t>Always let friends or family members know where you are going. Include when you’ll be back</a:t>
            </a:r>
          </a:p>
          <a:p>
            <a:r>
              <a:rPr lang="en-US" sz="2400" dirty="0" smtClean="0"/>
              <a:t>Call 911 in case of an emergency</a:t>
            </a:r>
          </a:p>
          <a:p>
            <a:r>
              <a:rPr lang="en-US" sz="2400" dirty="0" smtClean="0"/>
              <a:t>Memorize important phone numbers</a:t>
            </a:r>
          </a:p>
        </p:txBody>
      </p:sp>
    </p:spTree>
    <p:extLst>
      <p:ext uri="{BB962C8B-B14F-4D97-AF65-F5344CB8AC3E}">
        <p14:creationId xmlns:p14="http://schemas.microsoft.com/office/powerpoint/2010/main" val="4271066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someone else</a:t>
            </a:r>
            <a:endParaRPr lang="en-US" dirty="0"/>
          </a:p>
        </p:txBody>
      </p:sp>
      <p:sp>
        <p:nvSpPr>
          <p:cNvPr id="3" name="Content Placeholder 2"/>
          <p:cNvSpPr>
            <a:spLocks noGrp="1"/>
          </p:cNvSpPr>
          <p:nvPr>
            <p:ph idx="1"/>
          </p:nvPr>
        </p:nvSpPr>
        <p:spPr/>
        <p:txBody>
          <a:bodyPr>
            <a:normAutofit/>
          </a:bodyPr>
          <a:lstStyle/>
          <a:p>
            <a:r>
              <a:rPr lang="en-US" sz="2800" dirty="0" smtClean="0"/>
              <a:t>Tell the person you are worried</a:t>
            </a:r>
          </a:p>
          <a:p>
            <a:r>
              <a:rPr lang="en-US" sz="2800" dirty="0" smtClean="0"/>
              <a:t>Be a good listener</a:t>
            </a:r>
          </a:p>
          <a:p>
            <a:r>
              <a:rPr lang="en-US" sz="2800" dirty="0" smtClean="0"/>
              <a:t>Offer your support</a:t>
            </a:r>
          </a:p>
          <a:p>
            <a:r>
              <a:rPr lang="en-US" sz="2800" dirty="0" smtClean="0"/>
              <a:t>Ask how you can help</a:t>
            </a:r>
          </a:p>
          <a:p>
            <a:r>
              <a:rPr lang="en-US" sz="2800" dirty="0" smtClean="0"/>
              <a:t>Encourage your friend to seek help</a:t>
            </a:r>
            <a:endParaRPr lang="en-US" sz="2800" dirty="0"/>
          </a:p>
        </p:txBody>
      </p:sp>
    </p:spTree>
    <p:extLst>
      <p:ext uri="{BB962C8B-B14F-4D97-AF65-F5344CB8AC3E}">
        <p14:creationId xmlns:p14="http://schemas.microsoft.com/office/powerpoint/2010/main" val="3910013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 Alternatives to Power and Control</a:t>
            </a:r>
            <a:endParaRPr lang="en-US" dirty="0"/>
          </a:p>
        </p:txBody>
      </p:sp>
      <p:sp>
        <p:nvSpPr>
          <p:cNvPr id="3" name="Content Placeholder 2"/>
          <p:cNvSpPr>
            <a:spLocks noGrp="1"/>
          </p:cNvSpPr>
          <p:nvPr>
            <p:ph idx="1"/>
          </p:nvPr>
        </p:nvSpPr>
        <p:spPr/>
        <p:txBody>
          <a:bodyPr>
            <a:normAutofit/>
          </a:bodyPr>
          <a:lstStyle/>
          <a:p>
            <a:r>
              <a:rPr lang="en-US" sz="2800" dirty="0" smtClean="0"/>
              <a:t>For each example of power and control in relationships, use what you have learned this lesson and in this unit to write an action or alternative action that would be a more healthy behavior than trying to control their boyfriend/girlfriend. </a:t>
            </a:r>
            <a:endParaRPr lang="en-US" sz="2800" dirty="0"/>
          </a:p>
        </p:txBody>
      </p:sp>
    </p:spTree>
    <p:extLst>
      <p:ext uri="{BB962C8B-B14F-4D97-AF65-F5344CB8AC3E}">
        <p14:creationId xmlns:p14="http://schemas.microsoft.com/office/powerpoint/2010/main" val="261799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Healthy vs. Unhealthy</a:t>
            </a:r>
            <a:endParaRPr lang="en-US" dirty="0"/>
          </a:p>
        </p:txBody>
      </p:sp>
      <p:sp>
        <p:nvSpPr>
          <p:cNvPr id="3" name="Content Placeholder 2"/>
          <p:cNvSpPr>
            <a:spLocks noGrp="1"/>
          </p:cNvSpPr>
          <p:nvPr>
            <p:ph idx="1"/>
          </p:nvPr>
        </p:nvSpPr>
        <p:spPr/>
        <p:txBody>
          <a:bodyPr>
            <a:normAutofit/>
          </a:bodyPr>
          <a:lstStyle/>
          <a:p>
            <a:r>
              <a:rPr lang="en-US" sz="2800" dirty="0" smtClean="0"/>
              <a:t>I am going to read several relationship characteristics. You will each get a red and green slip. </a:t>
            </a:r>
          </a:p>
          <a:p>
            <a:r>
              <a:rPr lang="en-US" sz="2800" dirty="0" smtClean="0"/>
              <a:t>If you think what I read is healthy, hold up GREEN</a:t>
            </a:r>
          </a:p>
          <a:p>
            <a:r>
              <a:rPr lang="en-US" sz="2800" dirty="0" smtClean="0"/>
              <a:t>If you think what I read is unhealthy, hold up RED</a:t>
            </a:r>
          </a:p>
          <a:p>
            <a:pPr marL="0" indent="0">
              <a:buNone/>
            </a:pPr>
            <a:endParaRPr lang="en-US" sz="2800" dirty="0"/>
          </a:p>
        </p:txBody>
      </p:sp>
    </p:spTree>
    <p:extLst>
      <p:ext uri="{BB962C8B-B14F-4D97-AF65-F5344CB8AC3E}">
        <p14:creationId xmlns:p14="http://schemas.microsoft.com/office/powerpoint/2010/main" val="4255722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Activity</a:t>
            </a:r>
            <a:endParaRPr lang="en-US" dirty="0"/>
          </a:p>
        </p:txBody>
      </p:sp>
      <p:sp>
        <p:nvSpPr>
          <p:cNvPr id="3" name="Content Placeholder 2"/>
          <p:cNvSpPr>
            <a:spLocks noGrp="1"/>
          </p:cNvSpPr>
          <p:nvPr>
            <p:ph idx="1"/>
          </p:nvPr>
        </p:nvSpPr>
        <p:spPr>
          <a:xfrm>
            <a:off x="677334" y="1511301"/>
            <a:ext cx="8596668" cy="4530062"/>
          </a:xfrm>
        </p:spPr>
        <p:txBody>
          <a:bodyPr>
            <a:noAutofit/>
          </a:bodyPr>
          <a:lstStyle/>
          <a:p>
            <a:r>
              <a:rPr lang="en-US" sz="2800" dirty="0" smtClean="0"/>
              <a:t>Find a partner</a:t>
            </a:r>
          </a:p>
          <a:p>
            <a:r>
              <a:rPr lang="en-US" sz="2800" dirty="0" smtClean="0"/>
              <a:t>Decide who will be A and who will be B</a:t>
            </a:r>
          </a:p>
          <a:p>
            <a:r>
              <a:rPr lang="en-US" sz="2800" dirty="0" smtClean="0"/>
              <a:t>Partner A is going to be the puppet first and Partner B will begin as the puppeteer</a:t>
            </a:r>
          </a:p>
          <a:p>
            <a:r>
              <a:rPr lang="en-US" sz="2800" dirty="0" smtClean="0"/>
              <a:t>Imagine that there is an invisible string that connects from the center of partner B’s left palm to the center of partner A’s forehead</a:t>
            </a:r>
          </a:p>
          <a:p>
            <a:r>
              <a:rPr lang="en-US" sz="2800" dirty="0" smtClean="0"/>
              <a:t>The string is approximately 6 inches </a:t>
            </a:r>
          </a:p>
          <a:p>
            <a:r>
              <a:rPr lang="en-US" sz="2800" dirty="0" smtClean="0"/>
              <a:t>Do you understand the directions so far? </a:t>
            </a:r>
            <a:endParaRPr lang="en-US" sz="2800" dirty="0"/>
          </a:p>
        </p:txBody>
      </p:sp>
    </p:spTree>
    <p:extLst>
      <p:ext uri="{BB962C8B-B14F-4D97-AF65-F5344CB8AC3E}">
        <p14:creationId xmlns:p14="http://schemas.microsoft.com/office/powerpoint/2010/main" val="2789947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Activity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Rules</a:t>
            </a:r>
            <a:br>
              <a:rPr lang="en-US" sz="2800" dirty="0" smtClean="0"/>
            </a:br>
            <a:r>
              <a:rPr lang="en-US" sz="2800" dirty="0" smtClean="0"/>
              <a:t>-Participation is encouraged. If at any point, you feel uncomfortable, you may pass. </a:t>
            </a:r>
            <a:br>
              <a:rPr lang="en-US" sz="2800" dirty="0" smtClean="0"/>
            </a:br>
            <a:r>
              <a:rPr lang="en-US" sz="2800" dirty="0" smtClean="0"/>
              <a:t>-Be aware of personal space and respect personal space of others</a:t>
            </a:r>
            <a:br>
              <a:rPr lang="en-US" sz="2800" dirty="0" smtClean="0"/>
            </a:br>
            <a:r>
              <a:rPr lang="en-US" sz="2800" dirty="0" smtClean="0"/>
              <a:t>-</a:t>
            </a:r>
            <a:r>
              <a:rPr lang="en-US" sz="2800" u="sng" dirty="0" smtClean="0"/>
              <a:t>You are not allowed to talk </a:t>
            </a:r>
            <a:br>
              <a:rPr lang="en-US" sz="2800" u="sng" dirty="0" smtClean="0"/>
            </a:br>
            <a:r>
              <a:rPr lang="en-US" sz="2800" dirty="0" smtClean="0"/>
              <a:t>-Take care of your own needs- participate to the extent you are able to…injuries </a:t>
            </a:r>
            <a:r>
              <a:rPr lang="en-US" sz="2800" dirty="0" err="1" smtClean="0"/>
              <a:t>ect</a:t>
            </a:r>
            <a:r>
              <a:rPr lang="en-US" sz="2800" dirty="0" smtClean="0"/>
              <a:t>.</a:t>
            </a:r>
          </a:p>
          <a:p>
            <a:endParaRPr lang="en-US" sz="2800" u="sng" dirty="0"/>
          </a:p>
        </p:txBody>
      </p:sp>
    </p:spTree>
    <p:extLst>
      <p:ext uri="{BB962C8B-B14F-4D97-AF65-F5344CB8AC3E}">
        <p14:creationId xmlns:p14="http://schemas.microsoft.com/office/powerpoint/2010/main" val="219403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Understand the rules? Review the activity then lets begin! </a:t>
            </a:r>
            <a:br>
              <a:rPr lang="en-US" u="sng" dirty="0" smtClean="0"/>
            </a:br>
            <a:endParaRPr lang="en-US" dirty="0"/>
          </a:p>
        </p:txBody>
      </p:sp>
      <p:sp>
        <p:nvSpPr>
          <p:cNvPr id="3" name="Content Placeholder 2"/>
          <p:cNvSpPr>
            <a:spLocks noGrp="1"/>
          </p:cNvSpPr>
          <p:nvPr>
            <p:ph idx="1"/>
          </p:nvPr>
        </p:nvSpPr>
        <p:spPr/>
        <p:txBody>
          <a:bodyPr>
            <a:normAutofit/>
          </a:bodyPr>
          <a:lstStyle/>
          <a:p>
            <a:r>
              <a:rPr lang="en-US" sz="3200" dirty="0" smtClean="0"/>
              <a:t>Reminders:</a:t>
            </a:r>
            <a:br>
              <a:rPr lang="en-US" sz="3200" dirty="0" smtClean="0"/>
            </a:br>
            <a:r>
              <a:rPr lang="en-US" sz="3200" dirty="0" smtClean="0"/>
              <a:t>-Partner B’s palm should match Partner A’s forehead. </a:t>
            </a:r>
            <a:br>
              <a:rPr lang="en-US" sz="3200" dirty="0" smtClean="0"/>
            </a:br>
            <a:r>
              <a:rPr lang="en-US" sz="3200" dirty="0" smtClean="0"/>
              <a:t>-Partner B should lead partner A around the room exploring all dimensions- both high and low</a:t>
            </a:r>
          </a:p>
          <a:p>
            <a:endParaRPr lang="en-US" sz="3200" dirty="0" smtClean="0"/>
          </a:p>
        </p:txBody>
      </p:sp>
    </p:spTree>
    <p:extLst>
      <p:ext uri="{BB962C8B-B14F-4D97-AF65-F5344CB8AC3E}">
        <p14:creationId xmlns:p14="http://schemas.microsoft.com/office/powerpoint/2010/main" val="524242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did you prefer? Being the puppet or puppeteer? Why?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39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ever feel uncomfortable during this activity? Why?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289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you participate, even after you began to feel uncomfortable?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37774835"/>
      </p:ext>
    </p:extLst>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TotalTime>
  <Words>620</Words>
  <Application>Microsoft Office PowerPoint</Application>
  <PresentationFormat>Widescreen</PresentationFormat>
  <Paragraphs>63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Wingdings 3</vt:lpstr>
      <vt:lpstr>Facet</vt:lpstr>
      <vt:lpstr>ICR Lesson 4</vt:lpstr>
      <vt:lpstr>Statement of Objectives</vt:lpstr>
      <vt:lpstr>Review: Healthy vs. Unhealthy</vt:lpstr>
      <vt:lpstr>Focus Activity</vt:lpstr>
      <vt:lpstr>Focus Activity con’t.</vt:lpstr>
      <vt:lpstr>Understand the rules? Review the activity then lets begin!  </vt:lpstr>
      <vt:lpstr>Which did you prefer? Being the puppet or puppeteer? Why? </vt:lpstr>
      <vt:lpstr>Did you ever feel uncomfortable during this activity? Why? </vt:lpstr>
      <vt:lpstr>Why did you participate, even after you began to feel uncomfortable? </vt:lpstr>
      <vt:lpstr>Did you ask your partner to stop if they led you to do anything you weren’t comfortable doing? </vt:lpstr>
      <vt:lpstr>Power</vt:lpstr>
      <vt:lpstr>1 in 3 teenagers have experienced violence in a dating relationship</vt:lpstr>
      <vt:lpstr>Teen Dating Violence Fact Sheet</vt:lpstr>
      <vt:lpstr>Lindsay’s Story</vt:lpstr>
      <vt:lpstr>What were the warning signs that showed this was an unhealthy relationship?</vt:lpstr>
      <vt:lpstr>Did the victim try any strategies that helped him/her get out of the relationship? Who did they turn to for help and what happened? </vt:lpstr>
      <vt:lpstr>If the victim did not get help, what strategies would you suggest that may have helped in this situation? </vt:lpstr>
      <vt:lpstr>Read National Center for Victims of Crime: Dating Violence</vt:lpstr>
      <vt:lpstr>Get Help</vt:lpstr>
      <vt:lpstr>Help yourself</vt:lpstr>
      <vt:lpstr>Help someone else</vt:lpstr>
      <vt:lpstr>Independent Practice: Alternatives to Power and Control</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 Lesson 4</dc:title>
  <dc:creator>Lockie, Kailyn V.</dc:creator>
  <cp:lastModifiedBy>Lockie, Kailyn V.</cp:lastModifiedBy>
  <cp:revision>15</cp:revision>
  <dcterms:created xsi:type="dcterms:W3CDTF">2016-03-08T12:47:32Z</dcterms:created>
  <dcterms:modified xsi:type="dcterms:W3CDTF">2016-03-10T13:13:49Z</dcterms:modified>
</cp:coreProperties>
</file>