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71" r:id="rId12"/>
    <p:sldId id="266" r:id="rId13"/>
    <p:sldId id="267" r:id="rId14"/>
    <p:sldId id="268" r:id="rId15"/>
    <p:sldId id="272" r:id="rId16"/>
    <p:sldId id="269" r:id="rId17"/>
    <p:sldId id="274" r:id="rId18"/>
    <p:sldId id="275" r:id="rId19"/>
    <p:sldId id="276" r:id="rId20"/>
    <p:sldId id="270" r:id="rId21"/>
    <p:sldId id="273" r:id="rId22"/>
    <p:sldId id="277"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268" autoAdjust="0"/>
    <p:restoredTop sz="94660"/>
  </p:normalViewPr>
  <p:slideViewPr>
    <p:cSldViewPr snapToGrid="0">
      <p:cViewPr varScale="1">
        <p:scale>
          <a:sx n="79" d="100"/>
          <a:sy n="79" d="100"/>
        </p:scale>
        <p:origin x="114" y="75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smtClean="0"/>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F488ADE-8AD7-4464-8620-42E330285459}"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0BBB2-E643-4096-B5DC-3EA15D1D6B46}" type="slidenum">
              <a:rPr lang="en-US" smtClean="0"/>
              <a:t>‹#›</a:t>
            </a:fld>
            <a:endParaRPr lang="en-US"/>
          </a:p>
        </p:txBody>
      </p:sp>
    </p:spTree>
    <p:extLst>
      <p:ext uri="{BB962C8B-B14F-4D97-AF65-F5344CB8AC3E}">
        <p14:creationId xmlns:p14="http://schemas.microsoft.com/office/powerpoint/2010/main" val="28324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488ADE-8AD7-4464-8620-42E330285459}" type="datetimeFigureOut">
              <a:rPr lang="en-US" smtClean="0"/>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D0BBB2-E643-4096-B5DC-3EA15D1D6B46}" type="slidenum">
              <a:rPr lang="en-US" smtClean="0"/>
              <a:t>‹#›</a:t>
            </a:fld>
            <a:endParaRPr lang="en-US"/>
          </a:p>
        </p:txBody>
      </p:sp>
    </p:spTree>
    <p:extLst>
      <p:ext uri="{BB962C8B-B14F-4D97-AF65-F5344CB8AC3E}">
        <p14:creationId xmlns:p14="http://schemas.microsoft.com/office/powerpoint/2010/main" val="885688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488ADE-8AD7-4464-8620-42E330285459}"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0BBB2-E643-4096-B5DC-3EA15D1D6B46}" type="slidenum">
              <a:rPr lang="en-US" smtClean="0"/>
              <a:t>‹#›</a:t>
            </a:fld>
            <a:endParaRPr lang="en-US"/>
          </a:p>
        </p:txBody>
      </p:sp>
    </p:spTree>
    <p:extLst>
      <p:ext uri="{BB962C8B-B14F-4D97-AF65-F5344CB8AC3E}">
        <p14:creationId xmlns:p14="http://schemas.microsoft.com/office/powerpoint/2010/main" val="34065852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smtClean="0"/>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smtClean="0"/>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488ADE-8AD7-4464-8620-42E330285459}"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0BBB2-E643-4096-B5DC-3EA15D1D6B46}" type="slidenum">
              <a:rPr lang="en-US" smtClean="0"/>
              <a:t>‹#›</a:t>
            </a:fld>
            <a:endParaRPr lang="en-US"/>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879069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488ADE-8AD7-4464-8620-42E330285459}"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0BBB2-E643-4096-B5DC-3EA15D1D6B46}" type="slidenum">
              <a:rPr lang="en-US" smtClean="0"/>
              <a:t>‹#›</a:t>
            </a:fld>
            <a:endParaRPr lang="en-US"/>
          </a:p>
        </p:txBody>
      </p:sp>
    </p:spTree>
    <p:extLst>
      <p:ext uri="{BB962C8B-B14F-4D97-AF65-F5344CB8AC3E}">
        <p14:creationId xmlns:p14="http://schemas.microsoft.com/office/powerpoint/2010/main" val="27305281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F488ADE-8AD7-4464-8620-42E330285459}" type="datetimeFigureOut">
              <a:rPr lang="en-US" smtClean="0"/>
              <a:t>3/10/2016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0BBB2-E643-4096-B5DC-3EA15D1D6B46}" type="slidenum">
              <a:rPr lang="en-US" smtClean="0"/>
              <a:t>‹#›</a:t>
            </a:fld>
            <a:endParaRPr lang="en-US"/>
          </a:p>
        </p:txBody>
      </p:sp>
    </p:spTree>
    <p:extLst>
      <p:ext uri="{BB962C8B-B14F-4D97-AF65-F5344CB8AC3E}">
        <p14:creationId xmlns:p14="http://schemas.microsoft.com/office/powerpoint/2010/main" val="23971439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smtClean="0"/>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AF488ADE-8AD7-4464-8620-42E330285459}" type="datetimeFigureOut">
              <a:rPr lang="en-US" smtClean="0"/>
              <a:t>3/10/2016</a:t>
            </a:fld>
            <a:endParaRPr lang="en-US"/>
          </a:p>
        </p:txBody>
      </p:sp>
      <p:sp>
        <p:nvSpPr>
          <p:cNvPr id="4"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0BBB2-E643-4096-B5DC-3EA15D1D6B46}" type="slidenum">
              <a:rPr lang="en-US" smtClean="0"/>
              <a:t>‹#›</a:t>
            </a:fld>
            <a:endParaRPr lang="en-US"/>
          </a:p>
        </p:txBody>
      </p:sp>
    </p:spTree>
    <p:extLst>
      <p:ext uri="{BB962C8B-B14F-4D97-AF65-F5344CB8AC3E}">
        <p14:creationId xmlns:p14="http://schemas.microsoft.com/office/powerpoint/2010/main" val="345969805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488ADE-8AD7-4464-8620-42E330285459}"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0BBB2-E643-4096-B5DC-3EA15D1D6B46}" type="slidenum">
              <a:rPr lang="en-US" smtClean="0"/>
              <a:t>‹#›</a:t>
            </a:fld>
            <a:endParaRPr lang="en-US"/>
          </a:p>
        </p:txBody>
      </p:sp>
    </p:spTree>
    <p:extLst>
      <p:ext uri="{BB962C8B-B14F-4D97-AF65-F5344CB8AC3E}">
        <p14:creationId xmlns:p14="http://schemas.microsoft.com/office/powerpoint/2010/main" val="134140228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F488ADE-8AD7-4464-8620-42E330285459}"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0BBB2-E643-4096-B5DC-3EA15D1D6B46}" type="slidenum">
              <a:rPr lang="en-US" smtClean="0"/>
              <a:t>‹#›</a:t>
            </a:fld>
            <a:endParaRPr lang="en-US"/>
          </a:p>
        </p:txBody>
      </p:sp>
    </p:spTree>
    <p:extLst>
      <p:ext uri="{BB962C8B-B14F-4D97-AF65-F5344CB8AC3E}">
        <p14:creationId xmlns:p14="http://schemas.microsoft.com/office/powerpoint/2010/main" val="36184146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p>
            <a:fld id="{AF488ADE-8AD7-4464-8620-42E330285459}"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0BBB2-E643-4096-B5DC-3EA15D1D6B46}" type="slidenum">
              <a:rPr lang="en-US" smtClean="0"/>
              <a:t>‹#›</a:t>
            </a:fld>
            <a:endParaRPr lang="en-US"/>
          </a:p>
        </p:txBody>
      </p:sp>
    </p:spTree>
    <p:extLst>
      <p:ext uri="{BB962C8B-B14F-4D97-AF65-F5344CB8AC3E}">
        <p14:creationId xmlns:p14="http://schemas.microsoft.com/office/powerpoint/2010/main" val="40898377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488ADE-8AD7-4464-8620-42E330285459}" type="datetimeFigureOut">
              <a:rPr lang="en-US" smtClean="0"/>
              <a:t>3/10/2016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D0BBB2-E643-4096-B5DC-3EA15D1D6B46}" type="slidenum">
              <a:rPr lang="en-US" smtClean="0"/>
              <a:t>‹#›</a:t>
            </a:fld>
            <a:endParaRPr lang="en-US"/>
          </a:p>
        </p:txBody>
      </p:sp>
    </p:spTree>
    <p:extLst>
      <p:ext uri="{BB962C8B-B14F-4D97-AF65-F5344CB8AC3E}">
        <p14:creationId xmlns:p14="http://schemas.microsoft.com/office/powerpoint/2010/main" val="4857777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F488ADE-8AD7-4464-8620-42E330285459}" type="datetimeFigureOut">
              <a:rPr lang="en-US" smtClean="0"/>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D0BBB2-E643-4096-B5DC-3EA15D1D6B46}" type="slidenum">
              <a:rPr lang="en-US" smtClean="0"/>
              <a:t>‹#›</a:t>
            </a:fld>
            <a:endParaRPr lang="en-US"/>
          </a:p>
        </p:txBody>
      </p:sp>
    </p:spTree>
    <p:extLst>
      <p:ext uri="{BB962C8B-B14F-4D97-AF65-F5344CB8AC3E}">
        <p14:creationId xmlns:p14="http://schemas.microsoft.com/office/powerpoint/2010/main" val="8047613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F488ADE-8AD7-4464-8620-42E330285459}" type="datetimeFigureOut">
              <a:rPr lang="en-US" smtClean="0"/>
              <a:t>3/10/2016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D0BBB2-E643-4096-B5DC-3EA15D1D6B46}" type="slidenum">
              <a:rPr lang="en-US" smtClean="0"/>
              <a:t>‹#›</a:t>
            </a:fld>
            <a:endParaRPr lang="en-US"/>
          </a:p>
        </p:txBody>
      </p:sp>
    </p:spTree>
    <p:extLst>
      <p:ext uri="{BB962C8B-B14F-4D97-AF65-F5344CB8AC3E}">
        <p14:creationId xmlns:p14="http://schemas.microsoft.com/office/powerpoint/2010/main" val="220117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7" name="Date Placeholder 2"/>
          <p:cNvSpPr>
            <a:spLocks noGrp="1"/>
          </p:cNvSpPr>
          <p:nvPr>
            <p:ph type="dt" sz="half" idx="10"/>
          </p:nvPr>
        </p:nvSpPr>
        <p:spPr/>
        <p:txBody>
          <a:bodyPr/>
          <a:lstStyle/>
          <a:p>
            <a:fld id="{AF488ADE-8AD7-4464-8620-42E330285459}" type="datetimeFigureOut">
              <a:rPr lang="en-US" smtClean="0"/>
              <a:t>3/10/2016</a:t>
            </a:fld>
            <a:endParaRPr lang="en-US"/>
          </a:p>
        </p:txBody>
      </p:sp>
      <p:sp>
        <p:nvSpPr>
          <p:cNvPr id="5" name="Footer Placeholder 3"/>
          <p:cNvSpPr>
            <a:spLocks noGrp="1"/>
          </p:cNvSpPr>
          <p:nvPr>
            <p:ph type="ftr" sz="quarter" idx="11"/>
          </p:nvPr>
        </p:nvSpPr>
        <p:spPr/>
        <p:txBody>
          <a:bodyPr/>
          <a:lstStyle/>
          <a:p>
            <a:endParaRPr lang="en-US"/>
          </a:p>
        </p:txBody>
      </p:sp>
      <p:sp>
        <p:nvSpPr>
          <p:cNvPr id="6" name="Slide Number Placeholder 4"/>
          <p:cNvSpPr>
            <a:spLocks noGrp="1"/>
          </p:cNvSpPr>
          <p:nvPr>
            <p:ph type="sldNum" sz="quarter" idx="12"/>
          </p:nvPr>
        </p:nvSpPr>
        <p:spPr/>
        <p:txBody>
          <a:bodyPr/>
          <a:lstStyle/>
          <a:p>
            <a:fld id="{C7D0BBB2-E643-4096-B5DC-3EA15D1D6B46}" type="slidenum">
              <a:rPr lang="en-US" smtClean="0"/>
              <a:t>‹#›</a:t>
            </a:fld>
            <a:endParaRPr lang="en-US"/>
          </a:p>
        </p:txBody>
      </p:sp>
    </p:spTree>
    <p:extLst>
      <p:ext uri="{BB962C8B-B14F-4D97-AF65-F5344CB8AC3E}">
        <p14:creationId xmlns:p14="http://schemas.microsoft.com/office/powerpoint/2010/main" val="24597420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AF488ADE-8AD7-4464-8620-42E330285459}" type="datetimeFigureOut">
              <a:rPr lang="en-US" smtClean="0"/>
              <a:t>3/10/2016</a:t>
            </a:fld>
            <a:endParaRPr lang="en-US"/>
          </a:p>
        </p:txBody>
      </p:sp>
      <p:sp>
        <p:nvSpPr>
          <p:cNvPr id="5" name="Footer Placeholder 2"/>
          <p:cNvSpPr>
            <a:spLocks noGrp="1"/>
          </p:cNvSpPr>
          <p:nvPr>
            <p:ph type="ftr" sz="quarter" idx="11"/>
          </p:nvPr>
        </p:nvSpPr>
        <p:spPr/>
        <p:txBody>
          <a:bodyPr/>
          <a:lstStyle/>
          <a:p>
            <a:endParaRPr lang="en-US"/>
          </a:p>
        </p:txBody>
      </p:sp>
      <p:sp>
        <p:nvSpPr>
          <p:cNvPr id="6" name="Slide Number Placeholder 3"/>
          <p:cNvSpPr>
            <a:spLocks noGrp="1"/>
          </p:cNvSpPr>
          <p:nvPr>
            <p:ph type="sldNum" sz="quarter" idx="12"/>
          </p:nvPr>
        </p:nvSpPr>
        <p:spPr/>
        <p:txBody>
          <a:bodyPr/>
          <a:lstStyle/>
          <a:p>
            <a:fld id="{C7D0BBB2-E643-4096-B5DC-3EA15D1D6B46}" type="slidenum">
              <a:rPr lang="en-US" smtClean="0"/>
              <a:t>‹#›</a:t>
            </a:fld>
            <a:endParaRPr lang="en-US"/>
          </a:p>
        </p:txBody>
      </p:sp>
    </p:spTree>
    <p:extLst>
      <p:ext uri="{BB962C8B-B14F-4D97-AF65-F5344CB8AC3E}">
        <p14:creationId xmlns:p14="http://schemas.microsoft.com/office/powerpoint/2010/main" val="4206606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Date Placeholder 4"/>
          <p:cNvSpPr>
            <a:spLocks noGrp="1"/>
          </p:cNvSpPr>
          <p:nvPr>
            <p:ph type="dt" sz="half" idx="10"/>
          </p:nvPr>
        </p:nvSpPr>
        <p:spPr/>
        <p:txBody>
          <a:bodyPr/>
          <a:lstStyle/>
          <a:p>
            <a:fld id="{AF488ADE-8AD7-4464-8620-42E330285459}" type="datetimeFigureOut">
              <a:rPr lang="en-US" smtClean="0"/>
              <a:t>3/10/2016</a:t>
            </a:fld>
            <a:endParaRPr lang="en-US"/>
          </a:p>
        </p:txBody>
      </p:sp>
      <p:sp>
        <p:nvSpPr>
          <p:cNvPr id="5" name="Footer Placeholder 5"/>
          <p:cNvSpPr>
            <a:spLocks noGrp="1"/>
          </p:cNvSpPr>
          <p:nvPr>
            <p:ph type="ftr" sz="quarter" idx="11"/>
          </p:nvPr>
        </p:nvSpPr>
        <p:spPr/>
        <p:txBody>
          <a:bodyPr/>
          <a:lstStyle/>
          <a:p>
            <a:endParaRPr lang="en-US"/>
          </a:p>
        </p:txBody>
      </p:sp>
      <p:sp>
        <p:nvSpPr>
          <p:cNvPr id="6" name="Slide Number Placeholder 6"/>
          <p:cNvSpPr>
            <a:spLocks noGrp="1"/>
          </p:cNvSpPr>
          <p:nvPr>
            <p:ph type="sldNum" sz="quarter" idx="12"/>
          </p:nvPr>
        </p:nvSpPr>
        <p:spPr/>
        <p:txBody>
          <a:bodyPr/>
          <a:lstStyle/>
          <a:p>
            <a:fld id="{C7D0BBB2-E643-4096-B5DC-3EA15D1D6B46}" type="slidenum">
              <a:rPr lang="en-US" smtClean="0"/>
              <a:t>‹#›</a:t>
            </a:fld>
            <a:endParaRPr lang="en-US"/>
          </a:p>
        </p:txBody>
      </p:sp>
    </p:spTree>
    <p:extLst>
      <p:ext uri="{BB962C8B-B14F-4D97-AF65-F5344CB8AC3E}">
        <p14:creationId xmlns:p14="http://schemas.microsoft.com/office/powerpoint/2010/main" val="25044532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F488ADE-8AD7-4464-8620-42E330285459}" type="datetimeFigureOut">
              <a:rPr lang="en-US" smtClean="0"/>
              <a:t>3/10/2016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D0BBB2-E643-4096-B5DC-3EA15D1D6B46}" type="slidenum">
              <a:rPr lang="en-US" smtClean="0"/>
              <a:t>‹#›</a:t>
            </a:fld>
            <a:endParaRPr lang="en-US"/>
          </a:p>
        </p:txBody>
      </p:sp>
    </p:spTree>
    <p:extLst>
      <p:ext uri="{BB962C8B-B14F-4D97-AF65-F5344CB8AC3E}">
        <p14:creationId xmlns:p14="http://schemas.microsoft.com/office/powerpoint/2010/main" val="8054331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AF488ADE-8AD7-4464-8620-42E330285459}" type="datetimeFigureOut">
              <a:rPr lang="en-US" smtClean="0"/>
              <a:t>3/10/2016</a:t>
            </a:fld>
            <a:endParaRPr lang="en-US"/>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C7D0BBB2-E643-4096-B5DC-3EA15D1D6B46}" type="slidenum">
              <a:rPr lang="en-US" smtClean="0"/>
              <a:t>‹#›</a:t>
            </a:fld>
            <a:endParaRPr lang="en-US"/>
          </a:p>
        </p:txBody>
      </p:sp>
    </p:spTree>
    <p:extLst>
      <p:ext uri="{BB962C8B-B14F-4D97-AF65-F5344CB8AC3E}">
        <p14:creationId xmlns:p14="http://schemas.microsoft.com/office/powerpoint/2010/main" val="691452189"/>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blabberize.com/view/id/632866"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ICR Lesson 3</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t>9.ICR.1 Understand healthy and effective interpersonal communication and relationships.</a:t>
            </a:r>
          </a:p>
          <a:p>
            <a:r>
              <a:rPr lang="en-US" dirty="0" smtClean="0"/>
              <a:t>9.ICR.1.4: Summarize principles of healthy dating</a:t>
            </a:r>
            <a:endParaRPr lang="en-US" dirty="0"/>
          </a:p>
        </p:txBody>
      </p:sp>
    </p:spTree>
    <p:extLst>
      <p:ext uri="{BB962C8B-B14F-4D97-AF65-F5344CB8AC3E}">
        <p14:creationId xmlns:p14="http://schemas.microsoft.com/office/powerpoint/2010/main" val="24028631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Respect</a:t>
            </a:r>
            <a:endParaRPr lang="en-US" dirty="0"/>
          </a:p>
        </p:txBody>
      </p:sp>
      <p:sp>
        <p:nvSpPr>
          <p:cNvPr id="3" name="Content Placeholder 2"/>
          <p:cNvSpPr>
            <a:spLocks noGrp="1"/>
          </p:cNvSpPr>
          <p:nvPr>
            <p:ph idx="1"/>
          </p:nvPr>
        </p:nvSpPr>
        <p:spPr>
          <a:xfrm>
            <a:off x="976312" y="1152983"/>
            <a:ext cx="8946541" cy="4195481"/>
          </a:xfrm>
        </p:spPr>
        <p:txBody>
          <a:bodyPr>
            <a:noAutofit/>
          </a:bodyPr>
          <a:lstStyle/>
          <a:p>
            <a:r>
              <a:rPr lang="en-US" sz="2800" dirty="0" smtClean="0"/>
              <a:t>Work together to solve differences without demeaning or insulting each other</a:t>
            </a:r>
          </a:p>
          <a:p>
            <a:endParaRPr lang="en-US" sz="2800" dirty="0"/>
          </a:p>
          <a:p>
            <a:r>
              <a:rPr lang="en-US" sz="2800" dirty="0" smtClean="0"/>
              <a:t>Respect each other’s individuality</a:t>
            </a:r>
          </a:p>
          <a:p>
            <a:endParaRPr lang="en-US" sz="2800" dirty="0"/>
          </a:p>
          <a:p>
            <a:r>
              <a:rPr lang="en-US" sz="2800" dirty="0" smtClean="0"/>
              <a:t>Follow honesty is the best policy</a:t>
            </a:r>
          </a:p>
          <a:p>
            <a:endParaRPr lang="en-US" sz="2800" dirty="0"/>
          </a:p>
          <a:p>
            <a:r>
              <a:rPr lang="en-US" sz="2800" dirty="0" smtClean="0"/>
              <a:t>Listen and value each other</a:t>
            </a:r>
          </a:p>
          <a:p>
            <a:endParaRPr lang="en-US" sz="2800" dirty="0"/>
          </a:p>
          <a:p>
            <a:r>
              <a:rPr lang="en-US" sz="2800" dirty="0" smtClean="0"/>
              <a:t>Genuine care</a:t>
            </a:r>
            <a:endParaRPr lang="en-US" sz="2800" dirty="0"/>
          </a:p>
        </p:txBody>
      </p:sp>
    </p:spTree>
    <p:extLst>
      <p:ext uri="{BB962C8B-B14F-4D97-AF65-F5344CB8AC3E}">
        <p14:creationId xmlns:p14="http://schemas.microsoft.com/office/powerpoint/2010/main" val="377173249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some healthy dating qualities?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415208475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Healthy Dating Qualities</a:t>
            </a:r>
            <a:endParaRPr lang="en-US" dirty="0"/>
          </a:p>
        </p:txBody>
      </p:sp>
      <p:sp>
        <p:nvSpPr>
          <p:cNvPr id="3" name="Content Placeholder 2"/>
          <p:cNvSpPr>
            <a:spLocks noGrp="1"/>
          </p:cNvSpPr>
          <p:nvPr>
            <p:ph idx="1"/>
          </p:nvPr>
        </p:nvSpPr>
        <p:spPr>
          <a:xfrm>
            <a:off x="1104293" y="1468718"/>
            <a:ext cx="8946541" cy="4195481"/>
          </a:xfrm>
        </p:spPr>
        <p:txBody>
          <a:bodyPr>
            <a:noAutofit/>
          </a:bodyPr>
          <a:lstStyle/>
          <a:p>
            <a:r>
              <a:rPr lang="en-US" sz="2400" dirty="0" smtClean="0"/>
              <a:t>Companionship</a:t>
            </a:r>
          </a:p>
          <a:p>
            <a:r>
              <a:rPr lang="en-US" sz="2400" dirty="0" smtClean="0"/>
              <a:t>Spend time together/similar interests</a:t>
            </a:r>
          </a:p>
          <a:p>
            <a:r>
              <a:rPr lang="en-US" sz="2400" dirty="0" smtClean="0"/>
              <a:t>Trust</a:t>
            </a:r>
          </a:p>
          <a:p>
            <a:r>
              <a:rPr lang="en-US" sz="2400" dirty="0" smtClean="0"/>
              <a:t>Loyalty</a:t>
            </a:r>
          </a:p>
          <a:p>
            <a:r>
              <a:rPr lang="en-US" sz="2400" dirty="0" smtClean="0"/>
              <a:t>Share joys and struggles together</a:t>
            </a:r>
          </a:p>
          <a:p>
            <a:r>
              <a:rPr lang="en-US" sz="2400" dirty="0" smtClean="0"/>
              <a:t>Show care</a:t>
            </a:r>
          </a:p>
          <a:p>
            <a:r>
              <a:rPr lang="en-US" sz="2400" dirty="0" smtClean="0"/>
              <a:t>Concern for each other’s well being</a:t>
            </a:r>
          </a:p>
          <a:p>
            <a:r>
              <a:rPr lang="en-US" sz="2400" dirty="0" smtClean="0"/>
              <a:t>Realistic expectations</a:t>
            </a:r>
          </a:p>
          <a:p>
            <a:r>
              <a:rPr lang="en-US" sz="2400" dirty="0" smtClean="0"/>
              <a:t>Concern for feelings, not competitive</a:t>
            </a:r>
          </a:p>
          <a:p>
            <a:r>
              <a:rPr lang="en-US" sz="2400" dirty="0" smtClean="0"/>
              <a:t>No jealousy issues </a:t>
            </a:r>
            <a:endParaRPr lang="en-US" sz="2400" dirty="0"/>
          </a:p>
        </p:txBody>
      </p:sp>
    </p:spTree>
    <p:extLst>
      <p:ext uri="{BB962C8B-B14F-4D97-AF65-F5344CB8AC3E}">
        <p14:creationId xmlns:p14="http://schemas.microsoft.com/office/powerpoint/2010/main" val="167853009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Unhealthy Relationships</a:t>
            </a:r>
            <a:endParaRPr lang="en-US" dirty="0"/>
          </a:p>
        </p:txBody>
      </p:sp>
      <p:sp>
        <p:nvSpPr>
          <p:cNvPr id="3" name="Content Placeholder 2"/>
          <p:cNvSpPr>
            <a:spLocks noGrp="1"/>
          </p:cNvSpPr>
          <p:nvPr>
            <p:ph idx="1"/>
          </p:nvPr>
        </p:nvSpPr>
        <p:spPr/>
        <p:txBody>
          <a:bodyPr>
            <a:normAutofit/>
          </a:bodyPr>
          <a:lstStyle/>
          <a:p>
            <a:r>
              <a:rPr lang="en-US" sz="3200" dirty="0" smtClean="0"/>
              <a:t>Dating Violence: A threat or act of violence against one member of a dating relationship by the other member</a:t>
            </a:r>
          </a:p>
          <a:p>
            <a:endParaRPr lang="en-US" sz="3200" dirty="0"/>
          </a:p>
          <a:p>
            <a:r>
              <a:rPr lang="en-US" sz="3200" dirty="0" smtClean="0"/>
              <a:t>This includes acts of sexual violence, physical abuse and verbal or emotional abuse</a:t>
            </a:r>
            <a:endParaRPr lang="en-US" sz="3200" dirty="0"/>
          </a:p>
        </p:txBody>
      </p:sp>
    </p:spTree>
    <p:extLst>
      <p:ext uri="{BB962C8B-B14F-4D97-AF65-F5344CB8AC3E}">
        <p14:creationId xmlns:p14="http://schemas.microsoft.com/office/powerpoint/2010/main" val="4403649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Dating violence can happen to teens and it can happen to teens of both genders</a:t>
            </a:r>
            <a:endParaRPr lang="en-US" dirty="0"/>
          </a:p>
        </p:txBody>
      </p:sp>
      <p:sp>
        <p:nvSpPr>
          <p:cNvPr id="3" name="Content Placeholder 2"/>
          <p:cNvSpPr>
            <a:spLocks noGrp="1"/>
          </p:cNvSpPr>
          <p:nvPr>
            <p:ph idx="1"/>
          </p:nvPr>
        </p:nvSpPr>
        <p:spPr>
          <a:xfrm>
            <a:off x="1104293" y="3018118"/>
            <a:ext cx="8946541" cy="4195481"/>
          </a:xfrm>
        </p:spPr>
        <p:txBody>
          <a:bodyPr>
            <a:normAutofit/>
          </a:bodyPr>
          <a:lstStyle/>
          <a:p>
            <a:r>
              <a:rPr lang="en-US" sz="3200" dirty="0" smtClean="0"/>
              <a:t>Effects of a violent relationship:</a:t>
            </a:r>
            <a:br>
              <a:rPr lang="en-US" sz="3200" dirty="0" smtClean="0"/>
            </a:br>
            <a:r>
              <a:rPr lang="en-US" sz="3200" dirty="0" smtClean="0"/>
              <a:t>-May suffer from low self-esteem</a:t>
            </a:r>
            <a:br>
              <a:rPr lang="en-US" sz="3200" dirty="0" smtClean="0"/>
            </a:br>
            <a:r>
              <a:rPr lang="en-US" sz="3200" dirty="0" smtClean="0"/>
              <a:t>-May become involved with alcohol and drugs</a:t>
            </a:r>
            <a:br>
              <a:rPr lang="en-US" sz="3200" dirty="0" smtClean="0"/>
            </a:br>
            <a:r>
              <a:rPr lang="en-US" sz="3200" dirty="0" smtClean="0"/>
              <a:t>-May engage in risky sexual behaviors</a:t>
            </a:r>
            <a:endParaRPr lang="en-US" sz="3200" dirty="0"/>
          </a:p>
        </p:txBody>
      </p:sp>
    </p:spTree>
    <p:extLst>
      <p:ext uri="{BB962C8B-B14F-4D97-AF65-F5344CB8AC3E}">
        <p14:creationId xmlns:p14="http://schemas.microsoft.com/office/powerpoint/2010/main" val="231897641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some unhealthy dating qualities?  </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28282461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Unhealthy Dating Qualities</a:t>
            </a:r>
            <a:endParaRPr lang="en-US" dirty="0"/>
          </a:p>
        </p:txBody>
      </p:sp>
      <p:sp>
        <p:nvSpPr>
          <p:cNvPr id="3" name="Content Placeholder 2"/>
          <p:cNvSpPr>
            <a:spLocks noGrp="1"/>
          </p:cNvSpPr>
          <p:nvPr>
            <p:ph idx="1"/>
          </p:nvPr>
        </p:nvSpPr>
        <p:spPr>
          <a:xfrm>
            <a:off x="1104293" y="1684618"/>
            <a:ext cx="8946541" cy="4195481"/>
          </a:xfrm>
        </p:spPr>
        <p:txBody>
          <a:bodyPr>
            <a:noAutofit/>
          </a:bodyPr>
          <a:lstStyle/>
          <a:p>
            <a:r>
              <a:rPr lang="en-US" sz="2400" dirty="0" smtClean="0"/>
              <a:t>Poor or inappropriate communication</a:t>
            </a:r>
          </a:p>
          <a:p>
            <a:r>
              <a:rPr lang="en-US" sz="2400" dirty="0" smtClean="0"/>
              <a:t>Lack of respect</a:t>
            </a:r>
          </a:p>
          <a:p>
            <a:r>
              <a:rPr lang="en-US" sz="2400" dirty="0" smtClean="0"/>
              <a:t>Makes on feel less and lowers self-esteem</a:t>
            </a:r>
          </a:p>
          <a:p>
            <a:r>
              <a:rPr lang="en-US" sz="2400" dirty="0" smtClean="0"/>
              <a:t>Possessiveness</a:t>
            </a:r>
          </a:p>
          <a:p>
            <a:r>
              <a:rPr lang="en-US" sz="2400" dirty="0" smtClean="0"/>
              <a:t>Violence or seeking control</a:t>
            </a:r>
          </a:p>
          <a:p>
            <a:r>
              <a:rPr lang="en-US" sz="2400" dirty="0" smtClean="0"/>
              <a:t>Fear</a:t>
            </a:r>
          </a:p>
          <a:p>
            <a:r>
              <a:rPr lang="en-US" sz="2400" dirty="0" smtClean="0"/>
              <a:t>Shallow, lacks openness</a:t>
            </a:r>
          </a:p>
          <a:p>
            <a:r>
              <a:rPr lang="en-US" sz="2400" dirty="0" smtClean="0"/>
              <a:t>Opposite lifestyles</a:t>
            </a:r>
          </a:p>
          <a:p>
            <a:r>
              <a:rPr lang="en-US" sz="2400" dirty="0" smtClean="0"/>
              <a:t>Lacks commitment, care, trust, interests</a:t>
            </a:r>
            <a:endParaRPr lang="en-US" sz="2400" dirty="0"/>
          </a:p>
        </p:txBody>
      </p:sp>
    </p:spTree>
    <p:extLst>
      <p:ext uri="{BB962C8B-B14F-4D97-AF65-F5344CB8AC3E}">
        <p14:creationId xmlns:p14="http://schemas.microsoft.com/office/powerpoint/2010/main" val="39420705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might someone who is in an unhealthy dating relationship stay in that relationship? </a:t>
            </a:r>
            <a:endParaRPr lang="en-US" dirty="0"/>
          </a:p>
        </p:txBody>
      </p:sp>
    </p:spTree>
    <p:extLst>
      <p:ext uri="{BB962C8B-B14F-4D97-AF65-F5344CB8AC3E}">
        <p14:creationId xmlns:p14="http://schemas.microsoft.com/office/powerpoint/2010/main" val="252598020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can someone who is in an abusive relationship seek help? </a:t>
            </a:r>
            <a:endParaRPr lang="en-US" dirty="0"/>
          </a:p>
        </p:txBody>
      </p:sp>
      <p:sp>
        <p:nvSpPr>
          <p:cNvPr id="3" name="Content Placeholder 2"/>
          <p:cNvSpPr>
            <a:spLocks noGrp="1"/>
          </p:cNvSpPr>
          <p:nvPr>
            <p:ph idx="1"/>
          </p:nvPr>
        </p:nvSpPr>
        <p:spPr/>
        <p:txBody>
          <a:bodyPr/>
          <a:lstStyle/>
          <a:p>
            <a:r>
              <a:rPr lang="en-US" dirty="0" smtClean="0"/>
              <a:t>Parent</a:t>
            </a:r>
          </a:p>
          <a:p>
            <a:r>
              <a:rPr lang="en-US" dirty="0" smtClean="0"/>
              <a:t>Teachers</a:t>
            </a:r>
          </a:p>
          <a:p>
            <a:r>
              <a:rPr lang="en-US" dirty="0" smtClean="0"/>
              <a:t>Guidance counselors</a:t>
            </a:r>
          </a:p>
          <a:p>
            <a:r>
              <a:rPr lang="en-US" dirty="0" smtClean="0"/>
              <a:t>Coach</a:t>
            </a:r>
          </a:p>
          <a:p>
            <a:r>
              <a:rPr lang="en-US" dirty="0" smtClean="0"/>
              <a:t>Family </a:t>
            </a:r>
          </a:p>
          <a:p>
            <a:r>
              <a:rPr lang="en-US" dirty="0" smtClean="0"/>
              <a:t>Local domestic violence agency</a:t>
            </a:r>
            <a:endParaRPr lang="en-US" dirty="0"/>
          </a:p>
        </p:txBody>
      </p:sp>
    </p:spTree>
    <p:extLst>
      <p:ext uri="{BB962C8B-B14F-4D97-AF65-F5344CB8AC3E}">
        <p14:creationId xmlns:p14="http://schemas.microsoft.com/office/powerpoint/2010/main" val="14352724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Conflict in a relationship is ok. Violence is never ok.</a:t>
            </a:r>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33130937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Video Clip</a:t>
            </a:r>
            <a:endParaRPr lang="en-US" dirty="0"/>
          </a:p>
        </p:txBody>
      </p:sp>
      <p:sp>
        <p:nvSpPr>
          <p:cNvPr id="3" name="Content Placeholder 2"/>
          <p:cNvSpPr>
            <a:spLocks noGrp="1"/>
          </p:cNvSpPr>
          <p:nvPr>
            <p:ph idx="1"/>
          </p:nvPr>
        </p:nvSpPr>
        <p:spPr/>
        <p:txBody>
          <a:bodyPr/>
          <a:lstStyle/>
          <a:p>
            <a:r>
              <a:rPr lang="en-US" dirty="0" smtClean="0">
                <a:hlinkClick r:id="rId2"/>
              </a:rPr>
              <a:t>http://blabberize.com/view/id/632866</a:t>
            </a:r>
            <a:endParaRPr lang="en-US" dirty="0" smtClean="0"/>
          </a:p>
          <a:p>
            <a:endParaRPr lang="en-US" dirty="0"/>
          </a:p>
          <a:p>
            <a:endParaRPr lang="en-US" dirty="0" smtClean="0"/>
          </a:p>
          <a:p>
            <a:r>
              <a:rPr lang="en-US" sz="3600" dirty="0" smtClean="0"/>
              <a:t>What happened in the video? </a:t>
            </a:r>
            <a:endParaRPr lang="en-US" sz="3600" dirty="0"/>
          </a:p>
          <a:p>
            <a:endParaRPr lang="en-US" sz="3600" dirty="0" smtClean="0"/>
          </a:p>
          <a:p>
            <a:r>
              <a:rPr lang="en-US" sz="3600" dirty="0" smtClean="0"/>
              <a:t>Summarize good communication skills</a:t>
            </a:r>
          </a:p>
          <a:p>
            <a:endParaRPr lang="en-US" dirty="0"/>
          </a:p>
        </p:txBody>
      </p:sp>
    </p:spTree>
    <p:extLst>
      <p:ext uri="{BB962C8B-B14F-4D97-AF65-F5344CB8AC3E}">
        <p14:creationId xmlns:p14="http://schemas.microsoft.com/office/powerpoint/2010/main" val="42094471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analyze relationships</a:t>
            </a:r>
            <a:endParaRPr lang="en-US" dirty="0"/>
          </a:p>
        </p:txBody>
      </p:sp>
      <p:sp>
        <p:nvSpPr>
          <p:cNvPr id="3" name="Content Placeholder 2"/>
          <p:cNvSpPr>
            <a:spLocks noGrp="1"/>
          </p:cNvSpPr>
          <p:nvPr>
            <p:ph idx="1"/>
          </p:nvPr>
        </p:nvSpPr>
        <p:spPr/>
        <p:txBody>
          <a:bodyPr/>
          <a:lstStyle/>
          <a:p>
            <a:r>
              <a:rPr lang="en-US" dirty="0" smtClean="0"/>
              <a:t>See videos from </a:t>
            </a:r>
            <a:r>
              <a:rPr lang="en-US" dirty="0" err="1" smtClean="0"/>
              <a:t>prezi</a:t>
            </a:r>
            <a:endParaRPr lang="en-US" dirty="0" smtClean="0"/>
          </a:p>
          <a:p>
            <a:endParaRPr lang="en-US" dirty="0"/>
          </a:p>
          <a:p>
            <a:r>
              <a:rPr lang="en-US" dirty="0" smtClean="0"/>
              <a:t>What good/bad qualities did you see on each clip? </a:t>
            </a:r>
            <a:endParaRPr lang="en-US" dirty="0"/>
          </a:p>
        </p:txBody>
      </p:sp>
    </p:spTree>
    <p:extLst>
      <p:ext uri="{BB962C8B-B14F-4D97-AF65-F5344CB8AC3E}">
        <p14:creationId xmlns:p14="http://schemas.microsoft.com/office/powerpoint/2010/main" val="59256050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Grab Bag Activity</a:t>
            </a:r>
            <a:endParaRPr lang="en-US" dirty="0"/>
          </a:p>
        </p:txBody>
      </p:sp>
      <p:sp>
        <p:nvSpPr>
          <p:cNvPr id="3" name="Content Placeholder 2"/>
          <p:cNvSpPr>
            <a:spLocks noGrp="1"/>
          </p:cNvSpPr>
          <p:nvPr>
            <p:ph idx="1"/>
          </p:nvPr>
        </p:nvSpPr>
        <p:spPr/>
        <p:txBody>
          <a:bodyPr/>
          <a:lstStyle/>
          <a:p>
            <a:r>
              <a:rPr lang="en-US" dirty="0" smtClean="0"/>
              <a:t>Healthy and unhealthy characteristics are in a bag. Students will grab one out of the bag at a time and class will discuss if it is a healthy or unhealthy </a:t>
            </a:r>
            <a:r>
              <a:rPr lang="en-US" dirty="0" smtClean="0"/>
              <a:t>quality</a:t>
            </a:r>
            <a:endParaRPr lang="en-US" dirty="0" smtClean="0"/>
          </a:p>
          <a:p>
            <a:endParaRPr lang="en-US" dirty="0"/>
          </a:p>
        </p:txBody>
      </p:sp>
    </p:spTree>
    <p:extLst>
      <p:ext uri="{BB962C8B-B14F-4D97-AF65-F5344CB8AC3E}">
        <p14:creationId xmlns:p14="http://schemas.microsoft.com/office/powerpoint/2010/main" val="426290079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Independent Practice </a:t>
            </a:r>
            <a:endParaRPr lang="en-US" dirty="0"/>
          </a:p>
        </p:txBody>
      </p:sp>
      <p:sp>
        <p:nvSpPr>
          <p:cNvPr id="3" name="Content Placeholder 2"/>
          <p:cNvSpPr>
            <a:spLocks noGrp="1"/>
          </p:cNvSpPr>
          <p:nvPr>
            <p:ph idx="1"/>
          </p:nvPr>
        </p:nvSpPr>
        <p:spPr/>
        <p:txBody>
          <a:bodyPr>
            <a:normAutofit/>
          </a:bodyPr>
          <a:lstStyle/>
          <a:p>
            <a:r>
              <a:rPr lang="en-US" sz="2400" dirty="0" smtClean="0"/>
              <a:t>Make it Or Break it AD</a:t>
            </a:r>
          </a:p>
          <a:p>
            <a:endParaRPr lang="en-US" sz="2400" dirty="0"/>
          </a:p>
          <a:p>
            <a:r>
              <a:rPr lang="en-US" sz="2400" dirty="0" smtClean="0"/>
              <a:t>You are going to create a ad/poster describing the kind of person you want in a relationship. </a:t>
            </a:r>
          </a:p>
          <a:p>
            <a:r>
              <a:rPr lang="en-US" sz="2400" dirty="0" smtClean="0"/>
              <a:t>You can include qualities you desire and qualities that you don’t desire. </a:t>
            </a:r>
          </a:p>
          <a:p>
            <a:r>
              <a:rPr lang="en-US" sz="2400" dirty="0" smtClean="0"/>
              <a:t>Include hobbies, interests and interests that may “break it”</a:t>
            </a:r>
          </a:p>
          <a:p>
            <a:endParaRPr lang="en-US" sz="2400" dirty="0"/>
          </a:p>
          <a:p>
            <a:pPr marL="0" indent="0">
              <a:buNone/>
            </a:pPr>
            <a:endParaRPr lang="en-US" sz="2400" dirty="0"/>
          </a:p>
        </p:txBody>
      </p:sp>
    </p:spTree>
    <p:extLst>
      <p:ext uri="{BB962C8B-B14F-4D97-AF65-F5344CB8AC3E}">
        <p14:creationId xmlns:p14="http://schemas.microsoft.com/office/powerpoint/2010/main" val="2428180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Statement of Objectives</a:t>
            </a:r>
            <a:endParaRPr lang="en-US" dirty="0"/>
          </a:p>
        </p:txBody>
      </p:sp>
      <p:sp>
        <p:nvSpPr>
          <p:cNvPr id="3" name="Content Placeholder 2"/>
          <p:cNvSpPr>
            <a:spLocks noGrp="1"/>
          </p:cNvSpPr>
          <p:nvPr>
            <p:ph idx="1"/>
          </p:nvPr>
        </p:nvSpPr>
        <p:spPr/>
        <p:txBody>
          <a:bodyPr>
            <a:normAutofit/>
          </a:bodyPr>
          <a:lstStyle/>
          <a:p>
            <a:r>
              <a:rPr lang="en-US" sz="2800" dirty="0" smtClean="0"/>
              <a:t>So far in this unit, we have been discussing relationships. Today we are going to discuss qualities of healthy dating relationships. By the end of the lesson, you will be able to describe a healthy relationship and recognize behaviors that may be considered unhealthy.</a:t>
            </a:r>
          </a:p>
          <a:p>
            <a:endParaRPr lang="en-US" sz="2800" dirty="0"/>
          </a:p>
          <a:p>
            <a:r>
              <a:rPr lang="en-US" sz="2800" dirty="0" smtClean="0"/>
              <a:t> Also, you will understand the definition of dating violence</a:t>
            </a:r>
            <a:endParaRPr lang="en-US" sz="2800" dirty="0"/>
          </a:p>
        </p:txBody>
      </p:sp>
    </p:spTree>
    <p:extLst>
      <p:ext uri="{BB962C8B-B14F-4D97-AF65-F5344CB8AC3E}">
        <p14:creationId xmlns:p14="http://schemas.microsoft.com/office/powerpoint/2010/main" val="5883350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Fish Bowl Activity</a:t>
            </a:r>
            <a:endParaRPr lang="en-US" dirty="0"/>
          </a:p>
        </p:txBody>
      </p:sp>
      <p:sp>
        <p:nvSpPr>
          <p:cNvPr id="3" name="Content Placeholder 2"/>
          <p:cNvSpPr>
            <a:spLocks noGrp="1"/>
          </p:cNvSpPr>
          <p:nvPr>
            <p:ph idx="1"/>
          </p:nvPr>
        </p:nvSpPr>
        <p:spPr/>
        <p:txBody>
          <a:bodyPr>
            <a:normAutofit/>
          </a:bodyPr>
          <a:lstStyle/>
          <a:p>
            <a:r>
              <a:rPr lang="en-US" sz="3200" dirty="0" smtClean="0"/>
              <a:t>Split into two groups- boys and girls. Girls will go first and answer open ended questions, while the boys listen by being active listeners</a:t>
            </a:r>
          </a:p>
          <a:p>
            <a:endParaRPr lang="en-US" sz="3200" dirty="0"/>
          </a:p>
          <a:p>
            <a:r>
              <a:rPr lang="en-US" sz="3200" dirty="0" smtClean="0"/>
              <a:t>After, boys and girls will switch roles</a:t>
            </a:r>
            <a:endParaRPr lang="en-US" sz="3200" dirty="0"/>
          </a:p>
        </p:txBody>
      </p:sp>
    </p:spTree>
    <p:extLst>
      <p:ext uri="{BB962C8B-B14F-4D97-AF65-F5344CB8AC3E}">
        <p14:creationId xmlns:p14="http://schemas.microsoft.com/office/powerpoint/2010/main" val="5203768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Focus (Alternate): Letter</a:t>
            </a:r>
            <a:endParaRPr lang="en-US" dirty="0"/>
          </a:p>
        </p:txBody>
      </p:sp>
      <p:sp>
        <p:nvSpPr>
          <p:cNvPr id="3" name="Content Placeholder 2"/>
          <p:cNvSpPr>
            <a:spLocks noGrp="1"/>
          </p:cNvSpPr>
          <p:nvPr>
            <p:ph idx="1"/>
          </p:nvPr>
        </p:nvSpPr>
        <p:spPr/>
        <p:txBody>
          <a:bodyPr>
            <a:normAutofit/>
          </a:bodyPr>
          <a:lstStyle/>
          <a:p>
            <a:r>
              <a:rPr lang="en-US" sz="2800" dirty="0" smtClean="0"/>
              <a:t>Listen to the following story from an anonymous female</a:t>
            </a:r>
          </a:p>
          <a:p>
            <a:endParaRPr lang="en-US" sz="2800" dirty="0"/>
          </a:p>
          <a:p>
            <a:r>
              <a:rPr lang="en-US" sz="2800" dirty="0" smtClean="0"/>
              <a:t>Can abusive relationships happen in teen relationships?</a:t>
            </a:r>
          </a:p>
          <a:p>
            <a:r>
              <a:rPr lang="en-US" sz="2800" dirty="0" smtClean="0"/>
              <a:t>What was unhealthy about this relationship?</a:t>
            </a:r>
          </a:p>
          <a:p>
            <a:r>
              <a:rPr lang="en-US" sz="2800" dirty="0" smtClean="0"/>
              <a:t>Why did the author stay in the relationship? </a:t>
            </a:r>
            <a:endParaRPr lang="en-US" sz="2800" dirty="0"/>
          </a:p>
        </p:txBody>
      </p:sp>
    </p:spTree>
    <p:extLst>
      <p:ext uri="{BB962C8B-B14F-4D97-AF65-F5344CB8AC3E}">
        <p14:creationId xmlns:p14="http://schemas.microsoft.com/office/powerpoint/2010/main" val="21836714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Draw Activity </a:t>
            </a:r>
            <a:endParaRPr lang="en-US" dirty="0"/>
          </a:p>
        </p:txBody>
      </p:sp>
      <p:sp>
        <p:nvSpPr>
          <p:cNvPr id="3" name="Content Placeholder 2"/>
          <p:cNvSpPr>
            <a:spLocks noGrp="1"/>
          </p:cNvSpPr>
          <p:nvPr>
            <p:ph idx="1"/>
          </p:nvPr>
        </p:nvSpPr>
        <p:spPr/>
        <p:txBody>
          <a:bodyPr>
            <a:normAutofit/>
          </a:bodyPr>
          <a:lstStyle/>
          <a:p>
            <a:r>
              <a:rPr lang="en-US" sz="2800" dirty="0" smtClean="0"/>
              <a:t>You will create a pro and cons chart of being a male and also being a female. </a:t>
            </a:r>
          </a:p>
          <a:p>
            <a:r>
              <a:rPr lang="en-US" sz="2800" dirty="0" smtClean="0"/>
              <a:t>Brainstorm your thoughts for a few minutes on your own paper- then you will draw it using </a:t>
            </a:r>
            <a:r>
              <a:rPr lang="en-US" sz="2800" dirty="0" err="1" smtClean="0"/>
              <a:t>nearpod</a:t>
            </a:r>
            <a:r>
              <a:rPr lang="en-US" sz="2800" dirty="0" smtClean="0"/>
              <a:t>. </a:t>
            </a:r>
          </a:p>
          <a:p>
            <a:endParaRPr lang="en-US" sz="2800" dirty="0"/>
          </a:p>
          <a:p>
            <a:r>
              <a:rPr lang="en-US" sz="2800" dirty="0" smtClean="0"/>
              <a:t>This activity will open up different views and perspectives from both males and females. </a:t>
            </a:r>
            <a:endParaRPr lang="en-US" sz="2800" dirty="0"/>
          </a:p>
        </p:txBody>
      </p:sp>
    </p:spTree>
    <p:extLst>
      <p:ext uri="{BB962C8B-B14F-4D97-AF65-F5344CB8AC3E}">
        <p14:creationId xmlns:p14="http://schemas.microsoft.com/office/powerpoint/2010/main" val="189048886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Principles of healthy dating</a:t>
            </a:r>
            <a:endParaRPr lang="en-US" dirty="0"/>
          </a:p>
        </p:txBody>
      </p:sp>
      <p:sp>
        <p:nvSpPr>
          <p:cNvPr id="3" name="Content Placeholder 2"/>
          <p:cNvSpPr>
            <a:spLocks noGrp="1"/>
          </p:cNvSpPr>
          <p:nvPr>
            <p:ph idx="1"/>
          </p:nvPr>
        </p:nvSpPr>
        <p:spPr/>
        <p:txBody>
          <a:bodyPr>
            <a:normAutofit/>
          </a:bodyPr>
          <a:lstStyle/>
          <a:p>
            <a:r>
              <a:rPr lang="en-US" sz="2800" dirty="0" smtClean="0"/>
              <a:t>1. Must accept and feel good about ourselves. </a:t>
            </a:r>
          </a:p>
          <a:p>
            <a:endParaRPr lang="en-US" sz="2800" dirty="0"/>
          </a:p>
          <a:p>
            <a:r>
              <a:rPr lang="en-US" sz="2800" dirty="0" smtClean="0"/>
              <a:t>A healthy relationship should result in a heightened sense of self-worth for both partners. </a:t>
            </a:r>
          </a:p>
          <a:p>
            <a:endParaRPr lang="en-US" sz="2800" dirty="0"/>
          </a:p>
          <a:p>
            <a:r>
              <a:rPr lang="en-US" sz="2800" dirty="0" smtClean="0"/>
              <a:t>You should not feel less due to being in a relationship</a:t>
            </a:r>
            <a:endParaRPr lang="en-US" sz="2800" dirty="0"/>
          </a:p>
        </p:txBody>
      </p:sp>
    </p:spTree>
    <p:extLst>
      <p:ext uri="{BB962C8B-B14F-4D97-AF65-F5344CB8AC3E}">
        <p14:creationId xmlns:p14="http://schemas.microsoft.com/office/powerpoint/2010/main" val="328734872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Communication</a:t>
            </a:r>
            <a:endParaRPr lang="en-US" dirty="0"/>
          </a:p>
        </p:txBody>
      </p:sp>
      <p:sp>
        <p:nvSpPr>
          <p:cNvPr id="3" name="Content Placeholder 2"/>
          <p:cNvSpPr>
            <a:spLocks noGrp="1"/>
          </p:cNvSpPr>
          <p:nvPr>
            <p:ph idx="1"/>
          </p:nvPr>
        </p:nvSpPr>
        <p:spPr/>
        <p:txBody>
          <a:bodyPr>
            <a:normAutofit/>
          </a:bodyPr>
          <a:lstStyle/>
          <a:p>
            <a:r>
              <a:rPr lang="en-US" sz="2400" dirty="0" smtClean="0"/>
              <a:t>Must be able to communicate needs and wants clearly</a:t>
            </a:r>
          </a:p>
          <a:p>
            <a:endParaRPr lang="en-US" sz="2400" dirty="0"/>
          </a:p>
          <a:p>
            <a:r>
              <a:rPr lang="en-US" sz="2400" dirty="0" smtClean="0"/>
              <a:t>Need to share and listen both ways</a:t>
            </a:r>
          </a:p>
          <a:p>
            <a:endParaRPr lang="en-US" sz="2400" dirty="0"/>
          </a:p>
          <a:p>
            <a:r>
              <a:rPr lang="en-US" sz="2400" dirty="0" smtClean="0"/>
              <a:t>Need to handle issues with proper communication- NOT with physical violence, emotional abuse, verbal abuse, control, criticism</a:t>
            </a:r>
          </a:p>
          <a:p>
            <a:endParaRPr lang="en-US" sz="2400" dirty="0"/>
          </a:p>
          <a:p>
            <a:r>
              <a:rPr lang="en-US" sz="2400" dirty="0" smtClean="0"/>
              <a:t>Listen, negotiate, compromise</a:t>
            </a:r>
            <a:endParaRPr lang="en-US" sz="2400" dirty="0"/>
          </a:p>
        </p:txBody>
      </p:sp>
    </p:spTree>
    <p:extLst>
      <p:ext uri="{BB962C8B-B14F-4D97-AF65-F5344CB8AC3E}">
        <p14:creationId xmlns:p14="http://schemas.microsoft.com/office/powerpoint/2010/main" val="34049977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Honesty and Openness</a:t>
            </a:r>
            <a:endParaRPr lang="en-US" dirty="0"/>
          </a:p>
        </p:txBody>
      </p:sp>
      <p:sp>
        <p:nvSpPr>
          <p:cNvPr id="3" name="Content Placeholder 2"/>
          <p:cNvSpPr>
            <a:spLocks noGrp="1"/>
          </p:cNvSpPr>
          <p:nvPr>
            <p:ph idx="1"/>
          </p:nvPr>
        </p:nvSpPr>
        <p:spPr>
          <a:xfrm>
            <a:off x="1104293" y="1684618"/>
            <a:ext cx="8946541" cy="4195481"/>
          </a:xfrm>
        </p:spPr>
        <p:txBody>
          <a:bodyPr>
            <a:noAutofit/>
          </a:bodyPr>
          <a:lstStyle/>
          <a:p>
            <a:r>
              <a:rPr lang="en-US" sz="2800" dirty="0" smtClean="0"/>
              <a:t>Be yourself from the start of the relationship</a:t>
            </a:r>
          </a:p>
          <a:p>
            <a:endParaRPr lang="en-US" sz="2800" dirty="0"/>
          </a:p>
          <a:p>
            <a:r>
              <a:rPr lang="en-US" sz="2800" dirty="0" smtClean="0"/>
              <a:t>Person you are dating should allow you to be YOU</a:t>
            </a:r>
          </a:p>
          <a:p>
            <a:endParaRPr lang="en-US" sz="2800" dirty="0"/>
          </a:p>
          <a:p>
            <a:r>
              <a:rPr lang="en-US" sz="2800" dirty="0" smtClean="0"/>
              <a:t>Have similar beliefs, interests, lifestyles</a:t>
            </a:r>
          </a:p>
          <a:p>
            <a:endParaRPr lang="en-US" sz="2800" dirty="0"/>
          </a:p>
          <a:p>
            <a:r>
              <a:rPr lang="en-US" sz="2800" dirty="0" smtClean="0"/>
              <a:t>Self disclosure and openness deepens healthy relationship</a:t>
            </a:r>
            <a:endParaRPr lang="en-US" sz="2800" dirty="0"/>
          </a:p>
        </p:txBody>
      </p:sp>
    </p:spTree>
    <p:extLst>
      <p:ext uri="{BB962C8B-B14F-4D97-AF65-F5344CB8AC3E}">
        <p14:creationId xmlns:p14="http://schemas.microsoft.com/office/powerpoint/2010/main" val="26640862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Green">
      <a:dk1>
        <a:sysClr val="windowText" lastClr="000000"/>
      </a:dk1>
      <a:lt1>
        <a:sysClr val="window" lastClr="FFFFFF"/>
      </a:lt1>
      <a:dk2>
        <a:srgbClr val="455F51"/>
      </a:dk2>
      <a:lt2>
        <a:srgbClr val="E3DED1"/>
      </a:lt2>
      <a:accent1>
        <a:srgbClr val="549E39"/>
      </a:accent1>
      <a:accent2>
        <a:srgbClr val="8AB833"/>
      </a:accent2>
      <a:accent3>
        <a:srgbClr val="C0CF3A"/>
      </a:accent3>
      <a:accent4>
        <a:srgbClr val="029676"/>
      </a:accent4>
      <a:accent5>
        <a:srgbClr val="4AB5C4"/>
      </a:accent5>
      <a:accent6>
        <a:srgbClr val="0989B1"/>
      </a:accent6>
      <a:hlink>
        <a:srgbClr val="6B9F25"/>
      </a:hlink>
      <a:folHlink>
        <a:srgbClr val="BA6906"/>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75</TotalTime>
  <Words>677</Words>
  <Application>Microsoft Office PowerPoint</Application>
  <PresentationFormat>Widescreen</PresentationFormat>
  <Paragraphs>111</Paragraphs>
  <Slides>22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Century Gothic</vt:lpstr>
      <vt:lpstr>Wingdings 3</vt:lpstr>
      <vt:lpstr>Ion</vt:lpstr>
      <vt:lpstr>ICR Lesson 3</vt:lpstr>
      <vt:lpstr>Communication Video Clip</vt:lpstr>
      <vt:lpstr>Statement of Objectives</vt:lpstr>
      <vt:lpstr>Focus: Fish Bowl Activity</vt:lpstr>
      <vt:lpstr>Focus (Alternate): Letter</vt:lpstr>
      <vt:lpstr>Draw Activity </vt:lpstr>
      <vt:lpstr>Principles of healthy dating</vt:lpstr>
      <vt:lpstr>2. Communication</vt:lpstr>
      <vt:lpstr>3. Honesty and Openness</vt:lpstr>
      <vt:lpstr>4. Respect</vt:lpstr>
      <vt:lpstr>What are some healthy dating qualities? </vt:lpstr>
      <vt:lpstr>Healthy Dating Qualities</vt:lpstr>
      <vt:lpstr>Unhealthy Relationships</vt:lpstr>
      <vt:lpstr>Dating violence can happen to teens and it can happen to teens of both genders</vt:lpstr>
      <vt:lpstr>What are some unhealthy dating qualities?  </vt:lpstr>
      <vt:lpstr>Unhealthy Dating Qualities</vt:lpstr>
      <vt:lpstr>Why might someone who is in an unhealthy dating relationship stay in that relationship? </vt:lpstr>
      <vt:lpstr>Where can someone who is in an abusive relationship seek help? </vt:lpstr>
      <vt:lpstr>Conflict in a relationship is ok. Violence is never ok.</vt:lpstr>
      <vt:lpstr>Let’s analyze relationships</vt:lpstr>
      <vt:lpstr>Grab Bag Activity</vt:lpstr>
      <vt:lpstr>Independent Practice </vt:lpstr>
    </vt:vector>
  </TitlesOfParts>
  <Company>Charlotte Mecklenburg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ICR Lesson 3</dc:title>
  <dc:creator>Lockie, Kailyn V.</dc:creator>
  <cp:lastModifiedBy>Lockie, Kailyn V.</cp:lastModifiedBy>
  <cp:revision>8</cp:revision>
  <dcterms:created xsi:type="dcterms:W3CDTF">2016-03-04T12:46:40Z</dcterms:created>
  <dcterms:modified xsi:type="dcterms:W3CDTF">2016-03-10T13:13:39Z</dcterms:modified>
</cp:coreProperties>
</file>